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8" r:id="rId3"/>
    <p:sldId id="299" r:id="rId4"/>
    <p:sldId id="307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8" r:id="rId13"/>
    <p:sldId id="282" r:id="rId14"/>
  </p:sldIdLst>
  <p:sldSz cx="9144000" cy="6858000" type="screen4x3"/>
  <p:notesSz cx="9926638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A9E6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 autoAdjust="0"/>
  </p:normalViewPr>
  <p:slideViewPr>
    <p:cSldViewPr>
      <p:cViewPr>
        <p:scale>
          <a:sx n="81" d="100"/>
          <a:sy n="81" d="100"/>
        </p:scale>
        <p:origin x="-10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0E7AE-1851-42E2-8383-565334A6D873}" type="doc">
      <dgm:prSet loTypeId="urn:microsoft.com/office/officeart/2005/8/layout/bProcess4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ECC24697-ADAB-474D-ADF7-8C0512677EFB}">
      <dgm:prSet phldrT="[Text]"/>
      <dgm:spPr/>
      <dgm:t>
        <a:bodyPr/>
        <a:lstStyle/>
        <a:p>
          <a:r>
            <a:rPr lang="en-US" dirty="0" smtClean="0"/>
            <a:t>1. Contact</a:t>
          </a:r>
          <a:endParaRPr lang="el-GR" dirty="0"/>
        </a:p>
      </dgm:t>
    </dgm:pt>
    <dgm:pt modelId="{035B8F8A-1122-435E-B1F6-76C8DF29FC99}" type="parTrans" cxnId="{5AC75466-3998-4EC2-A485-66D5C38FF74F}">
      <dgm:prSet/>
      <dgm:spPr/>
      <dgm:t>
        <a:bodyPr/>
        <a:lstStyle/>
        <a:p>
          <a:endParaRPr lang="el-GR"/>
        </a:p>
      </dgm:t>
    </dgm:pt>
    <dgm:pt modelId="{7052963A-BD07-4762-9429-91CBFE385954}" type="sibTrans" cxnId="{5AC75466-3998-4EC2-A485-66D5C38FF74F}">
      <dgm:prSet/>
      <dgm:spPr/>
      <dgm:t>
        <a:bodyPr/>
        <a:lstStyle/>
        <a:p>
          <a:endParaRPr lang="el-GR"/>
        </a:p>
      </dgm:t>
    </dgm:pt>
    <dgm:pt modelId="{BC318D36-299F-4A5E-B803-BEF397D88E75}">
      <dgm:prSet phldrT="[Text]"/>
      <dgm:spPr/>
      <dgm:t>
        <a:bodyPr/>
        <a:lstStyle/>
        <a:p>
          <a:r>
            <a:rPr lang="en-US" dirty="0" smtClean="0"/>
            <a:t>2. Consulting sessions (whole group)</a:t>
          </a:r>
          <a:endParaRPr lang="el-GR" dirty="0"/>
        </a:p>
      </dgm:t>
    </dgm:pt>
    <dgm:pt modelId="{0EEFE9BF-516F-4E43-B7DE-AF14C52BF29D}" type="parTrans" cxnId="{49FBD98D-F859-4FE6-8BF5-0AE88B1BA4F8}">
      <dgm:prSet/>
      <dgm:spPr/>
      <dgm:t>
        <a:bodyPr/>
        <a:lstStyle/>
        <a:p>
          <a:endParaRPr lang="el-GR"/>
        </a:p>
      </dgm:t>
    </dgm:pt>
    <dgm:pt modelId="{F551F664-F62D-4638-9A8B-748F47DD3B8B}" type="sibTrans" cxnId="{49FBD98D-F859-4FE6-8BF5-0AE88B1BA4F8}">
      <dgm:prSet/>
      <dgm:spPr/>
      <dgm:t>
        <a:bodyPr/>
        <a:lstStyle/>
        <a:p>
          <a:endParaRPr lang="el-GR"/>
        </a:p>
      </dgm:t>
    </dgm:pt>
    <dgm:pt modelId="{8DA91BCA-301B-4F21-94BE-C6C8F58CA004}">
      <dgm:prSet phldrT="[Text]"/>
      <dgm:spPr/>
      <dgm:t>
        <a:bodyPr/>
        <a:lstStyle/>
        <a:p>
          <a:r>
            <a:rPr lang="en-US" dirty="0" smtClean="0"/>
            <a:t>3. Need analysis </a:t>
          </a:r>
          <a:endParaRPr lang="el-GR" dirty="0"/>
        </a:p>
      </dgm:t>
    </dgm:pt>
    <dgm:pt modelId="{BF18D3D5-FD50-455B-8D10-A61984EA4CD4}" type="parTrans" cxnId="{3C95F778-CD5D-45D0-B9FC-3208C5E43BA4}">
      <dgm:prSet/>
      <dgm:spPr/>
      <dgm:t>
        <a:bodyPr/>
        <a:lstStyle/>
        <a:p>
          <a:endParaRPr lang="el-GR"/>
        </a:p>
      </dgm:t>
    </dgm:pt>
    <dgm:pt modelId="{47F67888-5026-491D-AA28-36D0633C25D5}" type="sibTrans" cxnId="{3C95F778-CD5D-45D0-B9FC-3208C5E43BA4}">
      <dgm:prSet/>
      <dgm:spPr/>
      <dgm:t>
        <a:bodyPr/>
        <a:lstStyle/>
        <a:p>
          <a:endParaRPr lang="el-GR"/>
        </a:p>
      </dgm:t>
    </dgm:pt>
    <dgm:pt modelId="{36EC4800-C27F-4F1F-BA79-E00EB64D2129}">
      <dgm:prSet phldrT="[Text]"/>
      <dgm:spPr/>
      <dgm:t>
        <a:bodyPr/>
        <a:lstStyle/>
        <a:p>
          <a:r>
            <a:rPr lang="en-US" dirty="0" smtClean="0"/>
            <a:t>4. Consulting sessions (individually and by group)</a:t>
          </a:r>
          <a:endParaRPr lang="el-GR" dirty="0"/>
        </a:p>
      </dgm:t>
    </dgm:pt>
    <dgm:pt modelId="{C5B8E7D2-7045-484D-B39D-EE595599E72F}" type="parTrans" cxnId="{C41C5FD7-BEE2-4E79-8150-AB79F1955995}">
      <dgm:prSet/>
      <dgm:spPr/>
      <dgm:t>
        <a:bodyPr/>
        <a:lstStyle/>
        <a:p>
          <a:endParaRPr lang="el-GR"/>
        </a:p>
      </dgm:t>
    </dgm:pt>
    <dgm:pt modelId="{90D1FF4B-5B0B-411D-B717-FD13400AA593}" type="sibTrans" cxnId="{C41C5FD7-BEE2-4E79-8150-AB79F1955995}">
      <dgm:prSet/>
      <dgm:spPr/>
      <dgm:t>
        <a:bodyPr/>
        <a:lstStyle/>
        <a:p>
          <a:endParaRPr lang="el-GR"/>
        </a:p>
      </dgm:t>
    </dgm:pt>
    <dgm:pt modelId="{5363FABB-761B-498C-A7F6-D6BEA8EF483D}">
      <dgm:prSet phldrT="[Text]"/>
      <dgm:spPr/>
      <dgm:t>
        <a:bodyPr/>
        <a:lstStyle/>
        <a:p>
          <a:r>
            <a:rPr lang="en-US" dirty="0" smtClean="0"/>
            <a:t>5. Visits to other social enterprises </a:t>
          </a:r>
          <a:endParaRPr lang="el-GR" dirty="0"/>
        </a:p>
      </dgm:t>
    </dgm:pt>
    <dgm:pt modelId="{8552F347-5144-49B9-A15D-CABAB8332B1D}" type="parTrans" cxnId="{47A167DE-8883-4AB3-8795-3B6930ECEF2C}">
      <dgm:prSet/>
      <dgm:spPr/>
      <dgm:t>
        <a:bodyPr/>
        <a:lstStyle/>
        <a:p>
          <a:endParaRPr lang="el-GR"/>
        </a:p>
      </dgm:t>
    </dgm:pt>
    <dgm:pt modelId="{19A8BA57-BA6A-4FA2-8A52-FAF9AAD03CA4}" type="sibTrans" cxnId="{47A167DE-8883-4AB3-8795-3B6930ECEF2C}">
      <dgm:prSet/>
      <dgm:spPr/>
      <dgm:t>
        <a:bodyPr/>
        <a:lstStyle/>
        <a:p>
          <a:endParaRPr lang="el-GR"/>
        </a:p>
      </dgm:t>
    </dgm:pt>
    <dgm:pt modelId="{02F2B95F-17E0-44FE-9925-459C9EAF4FDB}">
      <dgm:prSet phldrT="[Text]"/>
      <dgm:spPr/>
      <dgm:t>
        <a:bodyPr/>
        <a:lstStyle/>
        <a:p>
          <a:r>
            <a:rPr lang="en-US" dirty="0" smtClean="0"/>
            <a:t>6. Consulting sessions</a:t>
          </a:r>
          <a:endParaRPr lang="el-GR" dirty="0"/>
        </a:p>
      </dgm:t>
    </dgm:pt>
    <dgm:pt modelId="{2D3BC124-1395-40B9-A07A-9B20951326A0}" type="parTrans" cxnId="{0790764D-70F4-4BF8-8B2D-6B5B2C24C918}">
      <dgm:prSet/>
      <dgm:spPr/>
      <dgm:t>
        <a:bodyPr/>
        <a:lstStyle/>
        <a:p>
          <a:endParaRPr lang="el-GR"/>
        </a:p>
      </dgm:t>
    </dgm:pt>
    <dgm:pt modelId="{B1210A72-38B3-457D-B783-5CF58A6D165F}" type="sibTrans" cxnId="{0790764D-70F4-4BF8-8B2D-6B5B2C24C918}">
      <dgm:prSet/>
      <dgm:spPr/>
      <dgm:t>
        <a:bodyPr/>
        <a:lstStyle/>
        <a:p>
          <a:endParaRPr lang="el-GR"/>
        </a:p>
      </dgm:t>
    </dgm:pt>
    <dgm:pt modelId="{C76D9537-9F01-4B21-AF64-4E126D942ED3}">
      <dgm:prSet phldrT="[Text]"/>
      <dgm:spPr/>
      <dgm:t>
        <a:bodyPr/>
        <a:lstStyle/>
        <a:p>
          <a:r>
            <a:rPr lang="en-US" dirty="0" smtClean="0"/>
            <a:t>7. Entrepreneurial Simulation</a:t>
          </a:r>
          <a:endParaRPr lang="el-GR" dirty="0"/>
        </a:p>
      </dgm:t>
    </dgm:pt>
    <dgm:pt modelId="{27A52400-8929-4549-B623-BAFDC83C2247}" type="parTrans" cxnId="{443A6C9B-CC4D-4372-BDA9-E8BFF58DD85E}">
      <dgm:prSet/>
      <dgm:spPr/>
      <dgm:t>
        <a:bodyPr/>
        <a:lstStyle/>
        <a:p>
          <a:endParaRPr lang="el-GR"/>
        </a:p>
      </dgm:t>
    </dgm:pt>
    <dgm:pt modelId="{9635C242-8754-4256-AABC-A8485752B034}" type="sibTrans" cxnId="{443A6C9B-CC4D-4372-BDA9-E8BFF58DD85E}">
      <dgm:prSet/>
      <dgm:spPr/>
      <dgm:t>
        <a:bodyPr/>
        <a:lstStyle/>
        <a:p>
          <a:endParaRPr lang="el-GR"/>
        </a:p>
      </dgm:t>
    </dgm:pt>
    <dgm:pt modelId="{8F1FD1FA-D022-4C08-9CBF-5208275F59BC}">
      <dgm:prSet phldrT="[Text]"/>
      <dgm:spPr/>
      <dgm:t>
        <a:bodyPr/>
        <a:lstStyle/>
        <a:p>
          <a:r>
            <a:rPr lang="en-US" dirty="0" smtClean="0"/>
            <a:t>8. Networking</a:t>
          </a:r>
          <a:endParaRPr lang="el-GR" dirty="0"/>
        </a:p>
      </dgm:t>
    </dgm:pt>
    <dgm:pt modelId="{AA654EBF-0202-4A93-BAB3-8D8D96FFF0EE}" type="parTrans" cxnId="{32B540E5-29AF-4C65-9DF0-67A83FBCB64E}">
      <dgm:prSet/>
      <dgm:spPr/>
      <dgm:t>
        <a:bodyPr/>
        <a:lstStyle/>
        <a:p>
          <a:endParaRPr lang="el-GR"/>
        </a:p>
      </dgm:t>
    </dgm:pt>
    <dgm:pt modelId="{2419CE67-3284-47B7-BF34-AA21069FADDD}" type="sibTrans" cxnId="{32B540E5-29AF-4C65-9DF0-67A83FBCB64E}">
      <dgm:prSet/>
      <dgm:spPr/>
      <dgm:t>
        <a:bodyPr/>
        <a:lstStyle/>
        <a:p>
          <a:endParaRPr lang="el-GR"/>
        </a:p>
      </dgm:t>
    </dgm:pt>
    <dgm:pt modelId="{D7CB711B-B2BF-40EF-A028-51D5D366966B}">
      <dgm:prSet phldrT="[Text]"/>
      <dgm:spPr/>
      <dgm:t>
        <a:bodyPr/>
        <a:lstStyle/>
        <a:p>
          <a:r>
            <a:rPr lang="en-US" dirty="0" smtClean="0"/>
            <a:t>9. Mentoring to the final group</a:t>
          </a:r>
          <a:endParaRPr lang="el-GR" dirty="0"/>
        </a:p>
      </dgm:t>
    </dgm:pt>
    <dgm:pt modelId="{F5B63892-37F1-4657-A877-5E55C70E50DD}" type="parTrans" cxnId="{429AD8D4-84EE-443A-8001-11AD892B57EE}">
      <dgm:prSet/>
      <dgm:spPr/>
      <dgm:t>
        <a:bodyPr/>
        <a:lstStyle/>
        <a:p>
          <a:endParaRPr lang="el-GR"/>
        </a:p>
      </dgm:t>
    </dgm:pt>
    <dgm:pt modelId="{9CC78ECD-33D6-4ECA-BD7A-20E4BAA71297}" type="sibTrans" cxnId="{429AD8D4-84EE-443A-8001-11AD892B57EE}">
      <dgm:prSet/>
      <dgm:spPr/>
      <dgm:t>
        <a:bodyPr/>
        <a:lstStyle/>
        <a:p>
          <a:endParaRPr lang="el-GR"/>
        </a:p>
      </dgm:t>
    </dgm:pt>
    <dgm:pt modelId="{17F4062F-D6EC-4F51-8D6E-91809F9FABAF}" type="pres">
      <dgm:prSet presAssocID="{F160E7AE-1851-42E2-8383-565334A6D873}" presName="Name0" presStyleCnt="0">
        <dgm:presLayoutVars>
          <dgm:dir/>
          <dgm:resizeHandles/>
        </dgm:presLayoutVars>
      </dgm:prSet>
      <dgm:spPr/>
    </dgm:pt>
    <dgm:pt modelId="{73CA3012-D9B5-45BA-8EE6-4234D6998EB5}" type="pres">
      <dgm:prSet presAssocID="{ECC24697-ADAB-474D-ADF7-8C0512677EFB}" presName="compNode" presStyleCnt="0"/>
      <dgm:spPr/>
    </dgm:pt>
    <dgm:pt modelId="{DE8D45CC-CA61-4E41-8D37-7A9B8F811C15}" type="pres">
      <dgm:prSet presAssocID="{ECC24697-ADAB-474D-ADF7-8C0512677EFB}" presName="dummyConnPt" presStyleCnt="0"/>
      <dgm:spPr/>
    </dgm:pt>
    <dgm:pt modelId="{A0219D9B-AC5B-4AF8-A20B-F7F18E7D4AE1}" type="pres">
      <dgm:prSet presAssocID="{ECC24697-ADAB-474D-ADF7-8C0512677EF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F784373-FCD3-43F7-B90F-FF4E05AD24D0}" type="pres">
      <dgm:prSet presAssocID="{7052963A-BD07-4762-9429-91CBFE385954}" presName="sibTrans" presStyleLbl="bgSibTrans2D1" presStyleIdx="0" presStyleCnt="8"/>
      <dgm:spPr/>
    </dgm:pt>
    <dgm:pt modelId="{6C300255-A01C-4DE6-811C-E8AF7538583E}" type="pres">
      <dgm:prSet presAssocID="{BC318D36-299F-4A5E-B803-BEF397D88E75}" presName="compNode" presStyleCnt="0"/>
      <dgm:spPr/>
    </dgm:pt>
    <dgm:pt modelId="{864F8A7F-FA17-41B9-8F1B-26266CB4A263}" type="pres">
      <dgm:prSet presAssocID="{BC318D36-299F-4A5E-B803-BEF397D88E75}" presName="dummyConnPt" presStyleCnt="0"/>
      <dgm:spPr/>
    </dgm:pt>
    <dgm:pt modelId="{77143C07-823D-49B9-83F2-56D77A554A22}" type="pres">
      <dgm:prSet presAssocID="{BC318D36-299F-4A5E-B803-BEF397D88E75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A57BEE7-64C3-4D3E-B231-24B819AAFAE9}" type="pres">
      <dgm:prSet presAssocID="{F551F664-F62D-4638-9A8B-748F47DD3B8B}" presName="sibTrans" presStyleLbl="bgSibTrans2D1" presStyleIdx="1" presStyleCnt="8"/>
      <dgm:spPr/>
    </dgm:pt>
    <dgm:pt modelId="{2E510727-7C07-4633-B765-1C238DCB912C}" type="pres">
      <dgm:prSet presAssocID="{8DA91BCA-301B-4F21-94BE-C6C8F58CA004}" presName="compNode" presStyleCnt="0"/>
      <dgm:spPr/>
    </dgm:pt>
    <dgm:pt modelId="{B6745CD9-A0BB-4B4D-A7F9-830168037483}" type="pres">
      <dgm:prSet presAssocID="{8DA91BCA-301B-4F21-94BE-C6C8F58CA004}" presName="dummyConnPt" presStyleCnt="0"/>
      <dgm:spPr/>
    </dgm:pt>
    <dgm:pt modelId="{7456EE00-C8C3-4C84-BCBA-714ACA99C062}" type="pres">
      <dgm:prSet presAssocID="{8DA91BCA-301B-4F21-94BE-C6C8F58CA004}" presName="node" presStyleLbl="node1" presStyleIdx="2" presStyleCnt="9">
        <dgm:presLayoutVars>
          <dgm:bulletEnabled val="1"/>
        </dgm:presLayoutVars>
      </dgm:prSet>
      <dgm:spPr/>
    </dgm:pt>
    <dgm:pt modelId="{D69ABB55-D58E-467A-BD22-9AD0A26A3134}" type="pres">
      <dgm:prSet presAssocID="{47F67888-5026-491D-AA28-36D0633C25D5}" presName="sibTrans" presStyleLbl="bgSibTrans2D1" presStyleIdx="2" presStyleCnt="8"/>
      <dgm:spPr/>
    </dgm:pt>
    <dgm:pt modelId="{F5B5D4BC-F7AF-4CDF-A5A6-3811F73EE669}" type="pres">
      <dgm:prSet presAssocID="{36EC4800-C27F-4F1F-BA79-E00EB64D2129}" presName="compNode" presStyleCnt="0"/>
      <dgm:spPr/>
    </dgm:pt>
    <dgm:pt modelId="{8D4E9560-3233-4BBA-ABE6-3F1D45A13632}" type="pres">
      <dgm:prSet presAssocID="{36EC4800-C27F-4F1F-BA79-E00EB64D2129}" presName="dummyConnPt" presStyleCnt="0"/>
      <dgm:spPr/>
    </dgm:pt>
    <dgm:pt modelId="{2AD64478-3F5C-4CF7-946A-084CE52AB104}" type="pres">
      <dgm:prSet presAssocID="{36EC4800-C27F-4F1F-BA79-E00EB64D212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7499702-E7D3-4CFE-8A44-C480540D50E0}" type="pres">
      <dgm:prSet presAssocID="{90D1FF4B-5B0B-411D-B717-FD13400AA593}" presName="sibTrans" presStyleLbl="bgSibTrans2D1" presStyleIdx="3" presStyleCnt="8"/>
      <dgm:spPr/>
    </dgm:pt>
    <dgm:pt modelId="{9EABB5A2-9222-452F-A657-F6F3DB490BB3}" type="pres">
      <dgm:prSet presAssocID="{5363FABB-761B-498C-A7F6-D6BEA8EF483D}" presName="compNode" presStyleCnt="0"/>
      <dgm:spPr/>
    </dgm:pt>
    <dgm:pt modelId="{45104F8B-ED65-4041-B057-0756937BF4D4}" type="pres">
      <dgm:prSet presAssocID="{5363FABB-761B-498C-A7F6-D6BEA8EF483D}" presName="dummyConnPt" presStyleCnt="0"/>
      <dgm:spPr/>
    </dgm:pt>
    <dgm:pt modelId="{2ABCAA5B-5EA3-4759-BE72-895615785C2A}" type="pres">
      <dgm:prSet presAssocID="{5363FABB-761B-498C-A7F6-D6BEA8EF483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249257E-2272-4F17-A701-A3E72C1C85F5}" type="pres">
      <dgm:prSet presAssocID="{19A8BA57-BA6A-4FA2-8A52-FAF9AAD03CA4}" presName="sibTrans" presStyleLbl="bgSibTrans2D1" presStyleIdx="4" presStyleCnt="8"/>
      <dgm:spPr/>
    </dgm:pt>
    <dgm:pt modelId="{255ACF84-DA24-4FA3-B583-00D09F3D0603}" type="pres">
      <dgm:prSet presAssocID="{02F2B95F-17E0-44FE-9925-459C9EAF4FDB}" presName="compNode" presStyleCnt="0"/>
      <dgm:spPr/>
    </dgm:pt>
    <dgm:pt modelId="{4D8E44DD-ED1B-4072-ADAF-39CEA11545EA}" type="pres">
      <dgm:prSet presAssocID="{02F2B95F-17E0-44FE-9925-459C9EAF4FDB}" presName="dummyConnPt" presStyleCnt="0"/>
      <dgm:spPr/>
    </dgm:pt>
    <dgm:pt modelId="{58418AD4-E66F-4FBB-93FD-FE3518E56775}" type="pres">
      <dgm:prSet presAssocID="{02F2B95F-17E0-44FE-9925-459C9EAF4FDB}" presName="node" presStyleLbl="node1" presStyleIdx="5" presStyleCnt="9">
        <dgm:presLayoutVars>
          <dgm:bulletEnabled val="1"/>
        </dgm:presLayoutVars>
      </dgm:prSet>
      <dgm:spPr/>
    </dgm:pt>
    <dgm:pt modelId="{B4ACD9FC-A55E-4341-B230-0ACE64A2B907}" type="pres">
      <dgm:prSet presAssocID="{B1210A72-38B3-457D-B783-5CF58A6D165F}" presName="sibTrans" presStyleLbl="bgSibTrans2D1" presStyleIdx="5" presStyleCnt="8"/>
      <dgm:spPr/>
    </dgm:pt>
    <dgm:pt modelId="{7511725D-09C3-4D4A-AB2F-307F46E1FC6D}" type="pres">
      <dgm:prSet presAssocID="{C76D9537-9F01-4B21-AF64-4E126D942ED3}" presName="compNode" presStyleCnt="0"/>
      <dgm:spPr/>
    </dgm:pt>
    <dgm:pt modelId="{24925964-7C62-41A1-B1D7-68EB6B60249F}" type="pres">
      <dgm:prSet presAssocID="{C76D9537-9F01-4B21-AF64-4E126D942ED3}" presName="dummyConnPt" presStyleCnt="0"/>
      <dgm:spPr/>
    </dgm:pt>
    <dgm:pt modelId="{B6712306-D74A-4AB8-A063-EB596FD2697D}" type="pres">
      <dgm:prSet presAssocID="{C76D9537-9F01-4B21-AF64-4E126D942ED3}" presName="node" presStyleLbl="node1" presStyleIdx="6" presStyleCnt="9" custLinFactNeighborX="-6095" custLinFactNeighborY="-11008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31A1F03-36C9-4210-AA57-9A3FBECDD276}" type="pres">
      <dgm:prSet presAssocID="{9635C242-8754-4256-AABC-A8485752B034}" presName="sibTrans" presStyleLbl="bgSibTrans2D1" presStyleIdx="6" presStyleCnt="8"/>
      <dgm:spPr/>
    </dgm:pt>
    <dgm:pt modelId="{4CEE31C8-58A2-49DB-AD2F-5BED7066BFC9}" type="pres">
      <dgm:prSet presAssocID="{8F1FD1FA-D022-4C08-9CBF-5208275F59BC}" presName="compNode" presStyleCnt="0"/>
      <dgm:spPr/>
    </dgm:pt>
    <dgm:pt modelId="{BE4EC09D-367D-4BEE-9BC0-32299B900082}" type="pres">
      <dgm:prSet presAssocID="{8F1FD1FA-D022-4C08-9CBF-5208275F59BC}" presName="dummyConnPt" presStyleCnt="0"/>
      <dgm:spPr/>
    </dgm:pt>
    <dgm:pt modelId="{5CE1DB03-4964-40C2-AD55-D96A569DF35A}" type="pres">
      <dgm:prSet presAssocID="{8F1FD1FA-D022-4C08-9CBF-5208275F59BC}" presName="node" presStyleLbl="node1" presStyleIdx="7" presStyleCnt="9" custLinFactNeighborX="-6095" custLinFactNeighborY="-6163">
        <dgm:presLayoutVars>
          <dgm:bulletEnabled val="1"/>
        </dgm:presLayoutVars>
      </dgm:prSet>
      <dgm:spPr/>
    </dgm:pt>
    <dgm:pt modelId="{B10044BC-6D5B-4747-8DA1-99AA52DFF7BF}" type="pres">
      <dgm:prSet presAssocID="{2419CE67-3284-47B7-BF34-AA21069FADDD}" presName="sibTrans" presStyleLbl="bgSibTrans2D1" presStyleIdx="7" presStyleCnt="8"/>
      <dgm:spPr/>
    </dgm:pt>
    <dgm:pt modelId="{31087DCA-C274-4618-A623-D4A72826D024}" type="pres">
      <dgm:prSet presAssocID="{D7CB711B-B2BF-40EF-A028-51D5D366966B}" presName="compNode" presStyleCnt="0"/>
      <dgm:spPr/>
    </dgm:pt>
    <dgm:pt modelId="{121AFF2B-BC06-4921-B4DB-A77F8C3B0085}" type="pres">
      <dgm:prSet presAssocID="{D7CB711B-B2BF-40EF-A028-51D5D366966B}" presName="dummyConnPt" presStyleCnt="0"/>
      <dgm:spPr/>
    </dgm:pt>
    <dgm:pt modelId="{BF485B85-D49D-464D-8917-AA9A80859302}" type="pres">
      <dgm:prSet presAssocID="{D7CB711B-B2BF-40EF-A028-51D5D366966B}" presName="node" presStyleLbl="node1" presStyleIdx="8" presStyleCnt="9" custLinFactNeighborX="-6095" custLinFactNeighborY="-1213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49FBD98D-F859-4FE6-8BF5-0AE88B1BA4F8}" srcId="{F160E7AE-1851-42E2-8383-565334A6D873}" destId="{BC318D36-299F-4A5E-B803-BEF397D88E75}" srcOrd="1" destOrd="0" parTransId="{0EEFE9BF-516F-4E43-B7DE-AF14C52BF29D}" sibTransId="{F551F664-F62D-4638-9A8B-748F47DD3B8B}"/>
    <dgm:cxn modelId="{E7FD67A6-B603-49FE-9900-63E1F1DA0498}" type="presOf" srcId="{D7CB711B-B2BF-40EF-A028-51D5D366966B}" destId="{BF485B85-D49D-464D-8917-AA9A80859302}" srcOrd="0" destOrd="0" presId="urn:microsoft.com/office/officeart/2005/8/layout/bProcess4"/>
    <dgm:cxn modelId="{8E36A805-E0E1-4751-AE3B-C15411B12B67}" type="presOf" srcId="{F551F664-F62D-4638-9A8B-748F47DD3B8B}" destId="{BA57BEE7-64C3-4D3E-B231-24B819AAFAE9}" srcOrd="0" destOrd="0" presId="urn:microsoft.com/office/officeart/2005/8/layout/bProcess4"/>
    <dgm:cxn modelId="{1B5F7AC2-814E-4F97-BC57-ADE64E2F932B}" type="presOf" srcId="{9635C242-8754-4256-AABC-A8485752B034}" destId="{E31A1F03-36C9-4210-AA57-9A3FBECDD276}" srcOrd="0" destOrd="0" presId="urn:microsoft.com/office/officeart/2005/8/layout/bProcess4"/>
    <dgm:cxn modelId="{0790764D-70F4-4BF8-8B2D-6B5B2C24C918}" srcId="{F160E7AE-1851-42E2-8383-565334A6D873}" destId="{02F2B95F-17E0-44FE-9925-459C9EAF4FDB}" srcOrd="5" destOrd="0" parTransId="{2D3BC124-1395-40B9-A07A-9B20951326A0}" sibTransId="{B1210A72-38B3-457D-B783-5CF58A6D165F}"/>
    <dgm:cxn modelId="{3C95F778-CD5D-45D0-B9FC-3208C5E43BA4}" srcId="{F160E7AE-1851-42E2-8383-565334A6D873}" destId="{8DA91BCA-301B-4F21-94BE-C6C8F58CA004}" srcOrd="2" destOrd="0" parTransId="{BF18D3D5-FD50-455B-8D10-A61984EA4CD4}" sibTransId="{47F67888-5026-491D-AA28-36D0633C25D5}"/>
    <dgm:cxn modelId="{6D9FDC02-4183-4E18-9198-1719714B838C}" type="presOf" srcId="{7052963A-BD07-4762-9429-91CBFE385954}" destId="{CF784373-FCD3-43F7-B90F-FF4E05AD24D0}" srcOrd="0" destOrd="0" presId="urn:microsoft.com/office/officeart/2005/8/layout/bProcess4"/>
    <dgm:cxn modelId="{8A8B528E-478E-4DCF-929F-D5590CE72270}" type="presOf" srcId="{90D1FF4B-5B0B-411D-B717-FD13400AA593}" destId="{67499702-E7D3-4CFE-8A44-C480540D50E0}" srcOrd="0" destOrd="0" presId="urn:microsoft.com/office/officeart/2005/8/layout/bProcess4"/>
    <dgm:cxn modelId="{31ED09DE-6DEC-46A2-B8AA-A8BDB2AA1226}" type="presOf" srcId="{47F67888-5026-491D-AA28-36D0633C25D5}" destId="{D69ABB55-D58E-467A-BD22-9AD0A26A3134}" srcOrd="0" destOrd="0" presId="urn:microsoft.com/office/officeart/2005/8/layout/bProcess4"/>
    <dgm:cxn modelId="{56FF0247-027B-4A4B-A257-B19511E1CD9E}" type="presOf" srcId="{5363FABB-761B-498C-A7F6-D6BEA8EF483D}" destId="{2ABCAA5B-5EA3-4759-BE72-895615785C2A}" srcOrd="0" destOrd="0" presId="urn:microsoft.com/office/officeart/2005/8/layout/bProcess4"/>
    <dgm:cxn modelId="{CC5EFC24-D5E6-4B37-841D-F4AB8C217477}" type="presOf" srcId="{B1210A72-38B3-457D-B783-5CF58A6D165F}" destId="{B4ACD9FC-A55E-4341-B230-0ACE64A2B907}" srcOrd="0" destOrd="0" presId="urn:microsoft.com/office/officeart/2005/8/layout/bProcess4"/>
    <dgm:cxn modelId="{32B540E5-29AF-4C65-9DF0-67A83FBCB64E}" srcId="{F160E7AE-1851-42E2-8383-565334A6D873}" destId="{8F1FD1FA-D022-4C08-9CBF-5208275F59BC}" srcOrd="7" destOrd="0" parTransId="{AA654EBF-0202-4A93-BAB3-8D8D96FFF0EE}" sibTransId="{2419CE67-3284-47B7-BF34-AA21069FADDD}"/>
    <dgm:cxn modelId="{BCD9A932-349B-436A-985C-BBED29174674}" type="presOf" srcId="{8DA91BCA-301B-4F21-94BE-C6C8F58CA004}" destId="{7456EE00-C8C3-4C84-BCBA-714ACA99C062}" srcOrd="0" destOrd="0" presId="urn:microsoft.com/office/officeart/2005/8/layout/bProcess4"/>
    <dgm:cxn modelId="{BE0CA04E-D911-45F6-BB86-6520A7C41D06}" type="presOf" srcId="{2419CE67-3284-47B7-BF34-AA21069FADDD}" destId="{B10044BC-6D5B-4747-8DA1-99AA52DFF7BF}" srcOrd="0" destOrd="0" presId="urn:microsoft.com/office/officeart/2005/8/layout/bProcess4"/>
    <dgm:cxn modelId="{FC998C26-9F56-451E-914A-B168D39533AC}" type="presOf" srcId="{8F1FD1FA-D022-4C08-9CBF-5208275F59BC}" destId="{5CE1DB03-4964-40C2-AD55-D96A569DF35A}" srcOrd="0" destOrd="0" presId="urn:microsoft.com/office/officeart/2005/8/layout/bProcess4"/>
    <dgm:cxn modelId="{429AD8D4-84EE-443A-8001-11AD892B57EE}" srcId="{F160E7AE-1851-42E2-8383-565334A6D873}" destId="{D7CB711B-B2BF-40EF-A028-51D5D366966B}" srcOrd="8" destOrd="0" parTransId="{F5B63892-37F1-4657-A877-5E55C70E50DD}" sibTransId="{9CC78ECD-33D6-4ECA-BD7A-20E4BAA71297}"/>
    <dgm:cxn modelId="{5DE2B8AD-1208-4E6E-A05B-CF3AB4A05FB1}" type="presOf" srcId="{F160E7AE-1851-42E2-8383-565334A6D873}" destId="{17F4062F-D6EC-4F51-8D6E-91809F9FABAF}" srcOrd="0" destOrd="0" presId="urn:microsoft.com/office/officeart/2005/8/layout/bProcess4"/>
    <dgm:cxn modelId="{5BF1E2FD-D516-4A65-8DED-0C397314BDB1}" type="presOf" srcId="{BC318D36-299F-4A5E-B803-BEF397D88E75}" destId="{77143C07-823D-49B9-83F2-56D77A554A22}" srcOrd="0" destOrd="0" presId="urn:microsoft.com/office/officeart/2005/8/layout/bProcess4"/>
    <dgm:cxn modelId="{47A167DE-8883-4AB3-8795-3B6930ECEF2C}" srcId="{F160E7AE-1851-42E2-8383-565334A6D873}" destId="{5363FABB-761B-498C-A7F6-D6BEA8EF483D}" srcOrd="4" destOrd="0" parTransId="{8552F347-5144-49B9-A15D-CABAB8332B1D}" sibTransId="{19A8BA57-BA6A-4FA2-8A52-FAF9AAD03CA4}"/>
    <dgm:cxn modelId="{73D27CD4-9377-4B50-A8EA-D8A6CF39F4C9}" type="presOf" srcId="{ECC24697-ADAB-474D-ADF7-8C0512677EFB}" destId="{A0219D9B-AC5B-4AF8-A20B-F7F18E7D4AE1}" srcOrd="0" destOrd="0" presId="urn:microsoft.com/office/officeart/2005/8/layout/bProcess4"/>
    <dgm:cxn modelId="{C41C5FD7-BEE2-4E79-8150-AB79F1955995}" srcId="{F160E7AE-1851-42E2-8383-565334A6D873}" destId="{36EC4800-C27F-4F1F-BA79-E00EB64D2129}" srcOrd="3" destOrd="0" parTransId="{C5B8E7D2-7045-484D-B39D-EE595599E72F}" sibTransId="{90D1FF4B-5B0B-411D-B717-FD13400AA593}"/>
    <dgm:cxn modelId="{33927B56-DCE6-4C7B-915B-D782DE3CE9B9}" type="presOf" srcId="{19A8BA57-BA6A-4FA2-8A52-FAF9AAD03CA4}" destId="{7249257E-2272-4F17-A701-A3E72C1C85F5}" srcOrd="0" destOrd="0" presId="urn:microsoft.com/office/officeart/2005/8/layout/bProcess4"/>
    <dgm:cxn modelId="{5AC75466-3998-4EC2-A485-66D5C38FF74F}" srcId="{F160E7AE-1851-42E2-8383-565334A6D873}" destId="{ECC24697-ADAB-474D-ADF7-8C0512677EFB}" srcOrd="0" destOrd="0" parTransId="{035B8F8A-1122-435E-B1F6-76C8DF29FC99}" sibTransId="{7052963A-BD07-4762-9429-91CBFE385954}"/>
    <dgm:cxn modelId="{443A6C9B-CC4D-4372-BDA9-E8BFF58DD85E}" srcId="{F160E7AE-1851-42E2-8383-565334A6D873}" destId="{C76D9537-9F01-4B21-AF64-4E126D942ED3}" srcOrd="6" destOrd="0" parTransId="{27A52400-8929-4549-B623-BAFDC83C2247}" sibTransId="{9635C242-8754-4256-AABC-A8485752B034}"/>
    <dgm:cxn modelId="{D2C7104B-405A-4C8F-BC80-CAA0C9BCB40A}" type="presOf" srcId="{36EC4800-C27F-4F1F-BA79-E00EB64D2129}" destId="{2AD64478-3F5C-4CF7-946A-084CE52AB104}" srcOrd="0" destOrd="0" presId="urn:microsoft.com/office/officeart/2005/8/layout/bProcess4"/>
    <dgm:cxn modelId="{8E575E9A-C315-4FBB-93C9-DBE90FE30482}" type="presOf" srcId="{02F2B95F-17E0-44FE-9925-459C9EAF4FDB}" destId="{58418AD4-E66F-4FBB-93FD-FE3518E56775}" srcOrd="0" destOrd="0" presId="urn:microsoft.com/office/officeart/2005/8/layout/bProcess4"/>
    <dgm:cxn modelId="{D69FFC38-DF5C-4310-B240-B356C0DCD175}" type="presOf" srcId="{C76D9537-9F01-4B21-AF64-4E126D942ED3}" destId="{B6712306-D74A-4AB8-A063-EB596FD2697D}" srcOrd="0" destOrd="0" presId="urn:microsoft.com/office/officeart/2005/8/layout/bProcess4"/>
    <dgm:cxn modelId="{BB526DEF-F967-4383-ABE1-5FF164D76161}" type="presParOf" srcId="{17F4062F-D6EC-4F51-8D6E-91809F9FABAF}" destId="{73CA3012-D9B5-45BA-8EE6-4234D6998EB5}" srcOrd="0" destOrd="0" presId="urn:microsoft.com/office/officeart/2005/8/layout/bProcess4"/>
    <dgm:cxn modelId="{0EEE1288-15C5-4463-B952-6FE8CE76C477}" type="presParOf" srcId="{73CA3012-D9B5-45BA-8EE6-4234D6998EB5}" destId="{DE8D45CC-CA61-4E41-8D37-7A9B8F811C15}" srcOrd="0" destOrd="0" presId="urn:microsoft.com/office/officeart/2005/8/layout/bProcess4"/>
    <dgm:cxn modelId="{97352B6A-3CA9-4949-9ED6-8AABF36F4AC2}" type="presParOf" srcId="{73CA3012-D9B5-45BA-8EE6-4234D6998EB5}" destId="{A0219D9B-AC5B-4AF8-A20B-F7F18E7D4AE1}" srcOrd="1" destOrd="0" presId="urn:microsoft.com/office/officeart/2005/8/layout/bProcess4"/>
    <dgm:cxn modelId="{22EC0C87-E455-4A1F-8B91-69E62728D55C}" type="presParOf" srcId="{17F4062F-D6EC-4F51-8D6E-91809F9FABAF}" destId="{CF784373-FCD3-43F7-B90F-FF4E05AD24D0}" srcOrd="1" destOrd="0" presId="urn:microsoft.com/office/officeart/2005/8/layout/bProcess4"/>
    <dgm:cxn modelId="{CEC32A48-47A6-4CA2-BF0B-88C6F7D54585}" type="presParOf" srcId="{17F4062F-D6EC-4F51-8D6E-91809F9FABAF}" destId="{6C300255-A01C-4DE6-811C-E8AF7538583E}" srcOrd="2" destOrd="0" presId="urn:microsoft.com/office/officeart/2005/8/layout/bProcess4"/>
    <dgm:cxn modelId="{72F5ACCE-4B5B-4E9F-AE0D-551D9FF6941C}" type="presParOf" srcId="{6C300255-A01C-4DE6-811C-E8AF7538583E}" destId="{864F8A7F-FA17-41B9-8F1B-26266CB4A263}" srcOrd="0" destOrd="0" presId="urn:microsoft.com/office/officeart/2005/8/layout/bProcess4"/>
    <dgm:cxn modelId="{64E3421E-2952-4E89-BB97-B124098FF538}" type="presParOf" srcId="{6C300255-A01C-4DE6-811C-E8AF7538583E}" destId="{77143C07-823D-49B9-83F2-56D77A554A22}" srcOrd="1" destOrd="0" presId="urn:microsoft.com/office/officeart/2005/8/layout/bProcess4"/>
    <dgm:cxn modelId="{E5A49B2F-E05D-44B9-8888-E20189EF6076}" type="presParOf" srcId="{17F4062F-D6EC-4F51-8D6E-91809F9FABAF}" destId="{BA57BEE7-64C3-4D3E-B231-24B819AAFAE9}" srcOrd="3" destOrd="0" presId="urn:microsoft.com/office/officeart/2005/8/layout/bProcess4"/>
    <dgm:cxn modelId="{71C98F59-526F-4A32-AB60-84BDC6E6DEFC}" type="presParOf" srcId="{17F4062F-D6EC-4F51-8D6E-91809F9FABAF}" destId="{2E510727-7C07-4633-B765-1C238DCB912C}" srcOrd="4" destOrd="0" presId="urn:microsoft.com/office/officeart/2005/8/layout/bProcess4"/>
    <dgm:cxn modelId="{D8C6153C-02F3-4ECA-9A31-096EB677EEAB}" type="presParOf" srcId="{2E510727-7C07-4633-B765-1C238DCB912C}" destId="{B6745CD9-A0BB-4B4D-A7F9-830168037483}" srcOrd="0" destOrd="0" presId="urn:microsoft.com/office/officeart/2005/8/layout/bProcess4"/>
    <dgm:cxn modelId="{D12B9FF7-A04A-4C5B-88A6-BF51824B665A}" type="presParOf" srcId="{2E510727-7C07-4633-B765-1C238DCB912C}" destId="{7456EE00-C8C3-4C84-BCBA-714ACA99C062}" srcOrd="1" destOrd="0" presId="urn:microsoft.com/office/officeart/2005/8/layout/bProcess4"/>
    <dgm:cxn modelId="{570911EF-01C3-417B-BD91-475684BAD5BD}" type="presParOf" srcId="{17F4062F-D6EC-4F51-8D6E-91809F9FABAF}" destId="{D69ABB55-D58E-467A-BD22-9AD0A26A3134}" srcOrd="5" destOrd="0" presId="urn:microsoft.com/office/officeart/2005/8/layout/bProcess4"/>
    <dgm:cxn modelId="{5C816707-E108-4471-84C7-D0559A72E05F}" type="presParOf" srcId="{17F4062F-D6EC-4F51-8D6E-91809F9FABAF}" destId="{F5B5D4BC-F7AF-4CDF-A5A6-3811F73EE669}" srcOrd="6" destOrd="0" presId="urn:microsoft.com/office/officeart/2005/8/layout/bProcess4"/>
    <dgm:cxn modelId="{12627385-97E4-4F86-860C-5414AE7A2E4F}" type="presParOf" srcId="{F5B5D4BC-F7AF-4CDF-A5A6-3811F73EE669}" destId="{8D4E9560-3233-4BBA-ABE6-3F1D45A13632}" srcOrd="0" destOrd="0" presId="urn:microsoft.com/office/officeart/2005/8/layout/bProcess4"/>
    <dgm:cxn modelId="{DBD68395-2840-4E61-8265-708BDE0867F9}" type="presParOf" srcId="{F5B5D4BC-F7AF-4CDF-A5A6-3811F73EE669}" destId="{2AD64478-3F5C-4CF7-946A-084CE52AB104}" srcOrd="1" destOrd="0" presId="urn:microsoft.com/office/officeart/2005/8/layout/bProcess4"/>
    <dgm:cxn modelId="{38FD43E3-07BC-4B01-929A-ACF953EB3A4C}" type="presParOf" srcId="{17F4062F-D6EC-4F51-8D6E-91809F9FABAF}" destId="{67499702-E7D3-4CFE-8A44-C480540D50E0}" srcOrd="7" destOrd="0" presId="urn:microsoft.com/office/officeart/2005/8/layout/bProcess4"/>
    <dgm:cxn modelId="{6A96ED5A-4464-4663-9FB4-EBB381801B97}" type="presParOf" srcId="{17F4062F-D6EC-4F51-8D6E-91809F9FABAF}" destId="{9EABB5A2-9222-452F-A657-F6F3DB490BB3}" srcOrd="8" destOrd="0" presId="urn:microsoft.com/office/officeart/2005/8/layout/bProcess4"/>
    <dgm:cxn modelId="{9BC8BF91-57FC-462F-BEC7-1E2240A6D256}" type="presParOf" srcId="{9EABB5A2-9222-452F-A657-F6F3DB490BB3}" destId="{45104F8B-ED65-4041-B057-0756937BF4D4}" srcOrd="0" destOrd="0" presId="urn:microsoft.com/office/officeart/2005/8/layout/bProcess4"/>
    <dgm:cxn modelId="{1CA41353-1A5C-43A7-9FD3-82CBCDF6315F}" type="presParOf" srcId="{9EABB5A2-9222-452F-A657-F6F3DB490BB3}" destId="{2ABCAA5B-5EA3-4759-BE72-895615785C2A}" srcOrd="1" destOrd="0" presId="urn:microsoft.com/office/officeart/2005/8/layout/bProcess4"/>
    <dgm:cxn modelId="{024D7F2F-8A0D-4FE9-AAB4-DCF8EA322614}" type="presParOf" srcId="{17F4062F-D6EC-4F51-8D6E-91809F9FABAF}" destId="{7249257E-2272-4F17-A701-A3E72C1C85F5}" srcOrd="9" destOrd="0" presId="urn:microsoft.com/office/officeart/2005/8/layout/bProcess4"/>
    <dgm:cxn modelId="{28569AED-DF66-424A-9BA3-E7E29B7A501A}" type="presParOf" srcId="{17F4062F-D6EC-4F51-8D6E-91809F9FABAF}" destId="{255ACF84-DA24-4FA3-B583-00D09F3D0603}" srcOrd="10" destOrd="0" presId="urn:microsoft.com/office/officeart/2005/8/layout/bProcess4"/>
    <dgm:cxn modelId="{0B43E32C-A10C-41EF-9B9F-FFAE86C323B2}" type="presParOf" srcId="{255ACF84-DA24-4FA3-B583-00D09F3D0603}" destId="{4D8E44DD-ED1B-4072-ADAF-39CEA11545EA}" srcOrd="0" destOrd="0" presId="urn:microsoft.com/office/officeart/2005/8/layout/bProcess4"/>
    <dgm:cxn modelId="{89A5583F-BF3E-4A42-8EC0-1313A990D2D7}" type="presParOf" srcId="{255ACF84-DA24-4FA3-B583-00D09F3D0603}" destId="{58418AD4-E66F-4FBB-93FD-FE3518E56775}" srcOrd="1" destOrd="0" presId="urn:microsoft.com/office/officeart/2005/8/layout/bProcess4"/>
    <dgm:cxn modelId="{58B3BCAC-C13C-4488-B9A6-CCDDC57D7148}" type="presParOf" srcId="{17F4062F-D6EC-4F51-8D6E-91809F9FABAF}" destId="{B4ACD9FC-A55E-4341-B230-0ACE64A2B907}" srcOrd="11" destOrd="0" presId="urn:microsoft.com/office/officeart/2005/8/layout/bProcess4"/>
    <dgm:cxn modelId="{014EEE68-5CEF-428C-A366-34A3A8993E6C}" type="presParOf" srcId="{17F4062F-D6EC-4F51-8D6E-91809F9FABAF}" destId="{7511725D-09C3-4D4A-AB2F-307F46E1FC6D}" srcOrd="12" destOrd="0" presId="urn:microsoft.com/office/officeart/2005/8/layout/bProcess4"/>
    <dgm:cxn modelId="{C3A8A03B-E667-4AC5-8037-C54C8F34DE51}" type="presParOf" srcId="{7511725D-09C3-4D4A-AB2F-307F46E1FC6D}" destId="{24925964-7C62-41A1-B1D7-68EB6B60249F}" srcOrd="0" destOrd="0" presId="urn:microsoft.com/office/officeart/2005/8/layout/bProcess4"/>
    <dgm:cxn modelId="{CA1DFEA8-E79A-4D37-A56E-D5353CC6FA91}" type="presParOf" srcId="{7511725D-09C3-4D4A-AB2F-307F46E1FC6D}" destId="{B6712306-D74A-4AB8-A063-EB596FD2697D}" srcOrd="1" destOrd="0" presId="urn:microsoft.com/office/officeart/2005/8/layout/bProcess4"/>
    <dgm:cxn modelId="{831EE5AC-733E-4DA1-ACFE-DD4C697BC28B}" type="presParOf" srcId="{17F4062F-D6EC-4F51-8D6E-91809F9FABAF}" destId="{E31A1F03-36C9-4210-AA57-9A3FBECDD276}" srcOrd="13" destOrd="0" presId="urn:microsoft.com/office/officeart/2005/8/layout/bProcess4"/>
    <dgm:cxn modelId="{6A383C45-F9AC-4A1D-BE10-90FF3AF63BC6}" type="presParOf" srcId="{17F4062F-D6EC-4F51-8D6E-91809F9FABAF}" destId="{4CEE31C8-58A2-49DB-AD2F-5BED7066BFC9}" srcOrd="14" destOrd="0" presId="urn:microsoft.com/office/officeart/2005/8/layout/bProcess4"/>
    <dgm:cxn modelId="{096AE71D-CF43-459C-A056-4D0642656A16}" type="presParOf" srcId="{4CEE31C8-58A2-49DB-AD2F-5BED7066BFC9}" destId="{BE4EC09D-367D-4BEE-9BC0-32299B900082}" srcOrd="0" destOrd="0" presId="urn:microsoft.com/office/officeart/2005/8/layout/bProcess4"/>
    <dgm:cxn modelId="{3FBF448C-D5C2-4562-BDBB-BBB10571D7E2}" type="presParOf" srcId="{4CEE31C8-58A2-49DB-AD2F-5BED7066BFC9}" destId="{5CE1DB03-4964-40C2-AD55-D96A569DF35A}" srcOrd="1" destOrd="0" presId="urn:microsoft.com/office/officeart/2005/8/layout/bProcess4"/>
    <dgm:cxn modelId="{0C9E6B18-359F-41DC-A97B-FAEFD70F923F}" type="presParOf" srcId="{17F4062F-D6EC-4F51-8D6E-91809F9FABAF}" destId="{B10044BC-6D5B-4747-8DA1-99AA52DFF7BF}" srcOrd="15" destOrd="0" presId="urn:microsoft.com/office/officeart/2005/8/layout/bProcess4"/>
    <dgm:cxn modelId="{8BA2307F-A5B1-4CC4-9F7A-CAB2501CE6F7}" type="presParOf" srcId="{17F4062F-D6EC-4F51-8D6E-91809F9FABAF}" destId="{31087DCA-C274-4618-A623-D4A72826D024}" srcOrd="16" destOrd="0" presId="urn:microsoft.com/office/officeart/2005/8/layout/bProcess4"/>
    <dgm:cxn modelId="{872F81AA-9721-4936-A304-B932CE7FE71B}" type="presParOf" srcId="{31087DCA-C274-4618-A623-D4A72826D024}" destId="{121AFF2B-BC06-4921-B4DB-A77F8C3B0085}" srcOrd="0" destOrd="0" presId="urn:microsoft.com/office/officeart/2005/8/layout/bProcess4"/>
    <dgm:cxn modelId="{CA332926-BB13-4CC4-B617-D057FEDA64B8}" type="presParOf" srcId="{31087DCA-C274-4618-A623-D4A72826D024}" destId="{BF485B85-D49D-464D-8917-AA9A80859302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B2FE06-EAA6-4E84-A8F1-C93FF4F53D13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21D7A6BF-AB7C-4CA6-A211-9BBE6DED66DA}">
      <dgm:prSet phldrT="[Text]"/>
      <dgm:spPr/>
      <dgm:t>
        <a:bodyPr/>
        <a:lstStyle/>
        <a:p>
          <a:r>
            <a:rPr lang="en-US" dirty="0" smtClean="0"/>
            <a:t>1. Contact</a:t>
          </a:r>
          <a:endParaRPr lang="el-GR" dirty="0"/>
        </a:p>
      </dgm:t>
    </dgm:pt>
    <dgm:pt modelId="{8E51A44A-EDA7-4EB0-ADA2-69B16CF15E09}" type="parTrans" cxnId="{BB967917-2F54-4C4A-AC32-F54C3F11566D}">
      <dgm:prSet/>
      <dgm:spPr/>
      <dgm:t>
        <a:bodyPr/>
        <a:lstStyle/>
        <a:p>
          <a:endParaRPr lang="el-GR"/>
        </a:p>
      </dgm:t>
    </dgm:pt>
    <dgm:pt modelId="{BC3648E0-887C-4610-A905-C5340D1ADF34}" type="sibTrans" cxnId="{BB967917-2F54-4C4A-AC32-F54C3F11566D}">
      <dgm:prSet/>
      <dgm:spPr/>
      <dgm:t>
        <a:bodyPr/>
        <a:lstStyle/>
        <a:p>
          <a:endParaRPr lang="el-GR"/>
        </a:p>
      </dgm:t>
    </dgm:pt>
    <dgm:pt modelId="{E4C12B0A-E9B5-4423-83FF-DA6D0577F973}">
      <dgm:prSet phldrT="[Text]"/>
      <dgm:spPr/>
      <dgm:t>
        <a:bodyPr/>
        <a:lstStyle/>
        <a:p>
          <a:r>
            <a:rPr lang="en-US" dirty="0" smtClean="0"/>
            <a:t>9. Mentoring to the final group</a:t>
          </a:r>
          <a:endParaRPr lang="el-GR" dirty="0"/>
        </a:p>
      </dgm:t>
    </dgm:pt>
    <dgm:pt modelId="{87C3FDBB-529E-4F9C-9101-1660D30D49CB}" type="parTrans" cxnId="{300C370C-FB55-434C-B5B9-6A9CD5475D58}">
      <dgm:prSet/>
      <dgm:spPr/>
      <dgm:t>
        <a:bodyPr/>
        <a:lstStyle/>
        <a:p>
          <a:endParaRPr lang="el-GR"/>
        </a:p>
      </dgm:t>
    </dgm:pt>
    <dgm:pt modelId="{DB72805B-928E-479C-A55F-2CC2B99D9955}" type="sibTrans" cxnId="{300C370C-FB55-434C-B5B9-6A9CD5475D58}">
      <dgm:prSet/>
      <dgm:spPr/>
      <dgm:t>
        <a:bodyPr/>
        <a:lstStyle/>
        <a:p>
          <a:endParaRPr lang="el-GR"/>
        </a:p>
      </dgm:t>
    </dgm:pt>
    <dgm:pt modelId="{D737109A-099F-4DCF-8E70-F3CB385C380E}">
      <dgm:prSet phldrT="[Text]"/>
      <dgm:spPr/>
      <dgm:t>
        <a:bodyPr/>
        <a:lstStyle/>
        <a:p>
          <a:r>
            <a:rPr lang="en-US" dirty="0" smtClean="0"/>
            <a:t>5. Visit to other social enterprises </a:t>
          </a:r>
          <a:endParaRPr lang="el-GR" dirty="0"/>
        </a:p>
      </dgm:t>
    </dgm:pt>
    <dgm:pt modelId="{5B2E6984-7AA7-4170-B6D7-281F6F993742}" type="parTrans" cxnId="{5678102F-AC08-4C9D-9D20-44D25D093B5C}">
      <dgm:prSet/>
      <dgm:spPr/>
      <dgm:t>
        <a:bodyPr/>
        <a:lstStyle/>
        <a:p>
          <a:endParaRPr lang="el-GR"/>
        </a:p>
      </dgm:t>
    </dgm:pt>
    <dgm:pt modelId="{F7C4C2F9-AF44-4C0C-BF34-971B360F0B4C}" type="sibTrans" cxnId="{5678102F-AC08-4C9D-9D20-44D25D093B5C}">
      <dgm:prSet/>
      <dgm:spPr/>
      <dgm:t>
        <a:bodyPr/>
        <a:lstStyle/>
        <a:p>
          <a:endParaRPr lang="el-GR"/>
        </a:p>
      </dgm:t>
    </dgm:pt>
    <dgm:pt modelId="{48F1AADA-B2E1-45CD-A752-81E5EC80F923}">
      <dgm:prSet phldrT="[Text]"/>
      <dgm:spPr/>
      <dgm:t>
        <a:bodyPr/>
        <a:lstStyle/>
        <a:p>
          <a:r>
            <a:rPr lang="en-US" dirty="0" smtClean="0"/>
            <a:t>6. Consulting sessions</a:t>
          </a:r>
          <a:endParaRPr lang="el-GR" dirty="0"/>
        </a:p>
      </dgm:t>
    </dgm:pt>
    <dgm:pt modelId="{5B389236-C34E-456E-B90A-A0608656B27A}" type="parTrans" cxnId="{BA6286B9-FB46-4CE9-958E-6A294CF36601}">
      <dgm:prSet/>
      <dgm:spPr/>
      <dgm:t>
        <a:bodyPr/>
        <a:lstStyle/>
        <a:p>
          <a:endParaRPr lang="el-GR"/>
        </a:p>
      </dgm:t>
    </dgm:pt>
    <dgm:pt modelId="{BB0EA096-A0E9-4D77-8A8A-E5FCAD4572EF}" type="sibTrans" cxnId="{BA6286B9-FB46-4CE9-958E-6A294CF36601}">
      <dgm:prSet/>
      <dgm:spPr/>
      <dgm:t>
        <a:bodyPr/>
        <a:lstStyle/>
        <a:p>
          <a:endParaRPr lang="el-GR"/>
        </a:p>
      </dgm:t>
    </dgm:pt>
    <dgm:pt modelId="{557E54AD-6FE8-4763-B038-5E35426AC9CA}">
      <dgm:prSet phldrT="[Text]"/>
      <dgm:spPr/>
      <dgm:t>
        <a:bodyPr/>
        <a:lstStyle/>
        <a:p>
          <a:r>
            <a:rPr lang="en-US" dirty="0" smtClean="0"/>
            <a:t>7. Entrepreneurial Simulation</a:t>
          </a:r>
          <a:endParaRPr lang="el-GR" dirty="0"/>
        </a:p>
      </dgm:t>
    </dgm:pt>
    <dgm:pt modelId="{4B928FD0-B528-4551-BFBD-F49B8DF0B41C}" type="parTrans" cxnId="{A42E462E-36D0-47DC-B076-4D1F8FA3390A}">
      <dgm:prSet/>
      <dgm:spPr/>
      <dgm:t>
        <a:bodyPr/>
        <a:lstStyle/>
        <a:p>
          <a:endParaRPr lang="el-GR"/>
        </a:p>
      </dgm:t>
    </dgm:pt>
    <dgm:pt modelId="{ECD206B1-FF3E-430F-8BC5-B9639CF961D1}" type="sibTrans" cxnId="{A42E462E-36D0-47DC-B076-4D1F8FA3390A}">
      <dgm:prSet/>
      <dgm:spPr/>
      <dgm:t>
        <a:bodyPr/>
        <a:lstStyle/>
        <a:p>
          <a:endParaRPr lang="el-GR"/>
        </a:p>
      </dgm:t>
    </dgm:pt>
    <dgm:pt modelId="{637DF6DE-06D7-4554-8C5E-B1DA70D839DB}">
      <dgm:prSet phldrT="[Text]"/>
      <dgm:spPr/>
      <dgm:t>
        <a:bodyPr/>
        <a:lstStyle/>
        <a:p>
          <a:r>
            <a:rPr lang="en-US" dirty="0" smtClean="0"/>
            <a:t>8. Networking</a:t>
          </a:r>
          <a:endParaRPr lang="el-GR" dirty="0"/>
        </a:p>
      </dgm:t>
    </dgm:pt>
    <dgm:pt modelId="{4AD3BC18-4892-4573-ACF6-A30978614C88}" type="parTrans" cxnId="{D96014F4-BB82-476D-B831-825ACBE48798}">
      <dgm:prSet/>
      <dgm:spPr/>
      <dgm:t>
        <a:bodyPr/>
        <a:lstStyle/>
        <a:p>
          <a:endParaRPr lang="el-GR"/>
        </a:p>
      </dgm:t>
    </dgm:pt>
    <dgm:pt modelId="{C0E85455-5A78-4B6A-B975-08CBAF62E53E}" type="sibTrans" cxnId="{D96014F4-BB82-476D-B831-825ACBE48798}">
      <dgm:prSet/>
      <dgm:spPr/>
      <dgm:t>
        <a:bodyPr/>
        <a:lstStyle/>
        <a:p>
          <a:endParaRPr lang="el-GR"/>
        </a:p>
      </dgm:t>
    </dgm:pt>
    <dgm:pt modelId="{2DF4B0DE-E53D-49AB-9A12-6954AC25D7D3}">
      <dgm:prSet phldrT="[Text]"/>
      <dgm:spPr/>
      <dgm:t>
        <a:bodyPr/>
        <a:lstStyle/>
        <a:p>
          <a:r>
            <a:rPr lang="en-US" dirty="0" smtClean="0"/>
            <a:t>4. Consulting sessions (individually and group)</a:t>
          </a:r>
          <a:endParaRPr lang="el-GR" dirty="0"/>
        </a:p>
      </dgm:t>
    </dgm:pt>
    <dgm:pt modelId="{AAE2E004-3562-48E0-8FB3-FECE618F21EA}" type="parTrans" cxnId="{6B878143-DD1A-41A1-AE93-9BF30B975269}">
      <dgm:prSet/>
      <dgm:spPr/>
      <dgm:t>
        <a:bodyPr/>
        <a:lstStyle/>
        <a:p>
          <a:endParaRPr lang="el-GR"/>
        </a:p>
      </dgm:t>
    </dgm:pt>
    <dgm:pt modelId="{941209F4-29A0-4D3C-B932-0D38C64B8EFE}" type="sibTrans" cxnId="{6B878143-DD1A-41A1-AE93-9BF30B975269}">
      <dgm:prSet/>
      <dgm:spPr/>
      <dgm:t>
        <a:bodyPr/>
        <a:lstStyle/>
        <a:p>
          <a:endParaRPr lang="el-GR"/>
        </a:p>
      </dgm:t>
    </dgm:pt>
    <dgm:pt modelId="{FD3570BD-D6C0-4FC0-B6C3-402927846645}">
      <dgm:prSet phldrT="[Text]"/>
      <dgm:spPr/>
      <dgm:t>
        <a:bodyPr/>
        <a:lstStyle/>
        <a:p>
          <a:r>
            <a:rPr lang="en-US" dirty="0" smtClean="0"/>
            <a:t>2. Consulting sessions (whole group)</a:t>
          </a:r>
          <a:endParaRPr lang="el-GR" dirty="0"/>
        </a:p>
      </dgm:t>
    </dgm:pt>
    <dgm:pt modelId="{4CDF2909-52FC-4371-9F62-9D749C8DC596}" type="parTrans" cxnId="{24C28544-ADCB-4A71-8212-0B892D21F37F}">
      <dgm:prSet/>
      <dgm:spPr/>
      <dgm:t>
        <a:bodyPr/>
        <a:lstStyle/>
        <a:p>
          <a:endParaRPr lang="el-GR"/>
        </a:p>
      </dgm:t>
    </dgm:pt>
    <dgm:pt modelId="{C137983E-5F31-4CBD-99D7-79595AE7CB1A}" type="sibTrans" cxnId="{24C28544-ADCB-4A71-8212-0B892D21F37F}">
      <dgm:prSet/>
      <dgm:spPr/>
      <dgm:t>
        <a:bodyPr/>
        <a:lstStyle/>
        <a:p>
          <a:endParaRPr lang="el-GR"/>
        </a:p>
      </dgm:t>
    </dgm:pt>
    <dgm:pt modelId="{FBF75DFD-8CEF-49B9-A0BF-9AD4D2F2FEBF}">
      <dgm:prSet phldrT="[Text]"/>
      <dgm:spPr/>
      <dgm:t>
        <a:bodyPr/>
        <a:lstStyle/>
        <a:p>
          <a:r>
            <a:rPr lang="en-US" dirty="0" smtClean="0"/>
            <a:t>3. Need analysis </a:t>
          </a:r>
          <a:endParaRPr lang="el-GR" dirty="0"/>
        </a:p>
      </dgm:t>
    </dgm:pt>
    <dgm:pt modelId="{B75375C5-C8E3-4800-8BE0-1E0193821984}" type="parTrans" cxnId="{5F9FCDC9-03CE-43E0-808A-FE4C3E25EFAC}">
      <dgm:prSet/>
      <dgm:spPr/>
      <dgm:t>
        <a:bodyPr/>
        <a:lstStyle/>
        <a:p>
          <a:endParaRPr lang="el-GR"/>
        </a:p>
      </dgm:t>
    </dgm:pt>
    <dgm:pt modelId="{A01CAC9E-F16C-44B5-9197-4CE1AF44E104}" type="sibTrans" cxnId="{5F9FCDC9-03CE-43E0-808A-FE4C3E25EFAC}">
      <dgm:prSet/>
      <dgm:spPr/>
      <dgm:t>
        <a:bodyPr/>
        <a:lstStyle/>
        <a:p>
          <a:endParaRPr lang="el-GR"/>
        </a:p>
      </dgm:t>
    </dgm:pt>
    <dgm:pt modelId="{3401E2E9-B060-4C6F-BCF7-4263D333EBD3}" type="pres">
      <dgm:prSet presAssocID="{82B2FE06-EAA6-4E84-A8F1-C93FF4F53D13}" presName="linear" presStyleCnt="0">
        <dgm:presLayoutVars>
          <dgm:dir/>
          <dgm:animLvl val="lvl"/>
          <dgm:resizeHandles val="exact"/>
        </dgm:presLayoutVars>
      </dgm:prSet>
      <dgm:spPr/>
    </dgm:pt>
    <dgm:pt modelId="{8298F979-EDCB-40D7-96CF-C12B2ABD63D0}" type="pres">
      <dgm:prSet presAssocID="{21D7A6BF-AB7C-4CA6-A211-9BBE6DED66DA}" presName="parentLin" presStyleCnt="0"/>
      <dgm:spPr/>
    </dgm:pt>
    <dgm:pt modelId="{F6CC4A52-98E0-4B0A-A9C5-9C63C41041A6}" type="pres">
      <dgm:prSet presAssocID="{21D7A6BF-AB7C-4CA6-A211-9BBE6DED66DA}" presName="parentLeftMargin" presStyleLbl="node1" presStyleIdx="0" presStyleCnt="9"/>
      <dgm:spPr/>
    </dgm:pt>
    <dgm:pt modelId="{8475780B-4E57-47BC-865E-1EDB1C8FACAC}" type="pres">
      <dgm:prSet presAssocID="{21D7A6BF-AB7C-4CA6-A211-9BBE6DED66DA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38BF4C8-DF5E-4FCF-A7B1-B6B645C003A4}" type="pres">
      <dgm:prSet presAssocID="{21D7A6BF-AB7C-4CA6-A211-9BBE6DED66DA}" presName="negativeSpace" presStyleCnt="0"/>
      <dgm:spPr/>
    </dgm:pt>
    <dgm:pt modelId="{EFC61F14-1F46-4FC6-9B81-F8F21745C8F8}" type="pres">
      <dgm:prSet presAssocID="{21D7A6BF-AB7C-4CA6-A211-9BBE6DED66DA}" presName="childText" presStyleLbl="conFgAcc1" presStyleIdx="0" presStyleCnt="9">
        <dgm:presLayoutVars>
          <dgm:bulletEnabled val="1"/>
        </dgm:presLayoutVars>
      </dgm:prSet>
      <dgm:spPr/>
    </dgm:pt>
    <dgm:pt modelId="{7187CC6B-A80C-4A7E-8480-BB39792D6B73}" type="pres">
      <dgm:prSet presAssocID="{BC3648E0-887C-4610-A905-C5340D1ADF34}" presName="spaceBetweenRectangles" presStyleCnt="0"/>
      <dgm:spPr/>
    </dgm:pt>
    <dgm:pt modelId="{340D1E12-887C-4873-922E-E78D4C63A459}" type="pres">
      <dgm:prSet presAssocID="{FD3570BD-D6C0-4FC0-B6C3-402927846645}" presName="parentLin" presStyleCnt="0"/>
      <dgm:spPr/>
    </dgm:pt>
    <dgm:pt modelId="{71687C3E-A95E-4FFE-8300-0BACDC3C4A2C}" type="pres">
      <dgm:prSet presAssocID="{FD3570BD-D6C0-4FC0-B6C3-402927846645}" presName="parentLeftMargin" presStyleLbl="node1" presStyleIdx="0" presStyleCnt="9"/>
      <dgm:spPr/>
    </dgm:pt>
    <dgm:pt modelId="{58C31B15-A826-4A2A-BE18-1F8D04D540FD}" type="pres">
      <dgm:prSet presAssocID="{FD3570BD-D6C0-4FC0-B6C3-402927846645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8BE9BE6E-C568-4F46-8C17-CD034B2D37EC}" type="pres">
      <dgm:prSet presAssocID="{FD3570BD-D6C0-4FC0-B6C3-402927846645}" presName="negativeSpace" presStyleCnt="0"/>
      <dgm:spPr/>
    </dgm:pt>
    <dgm:pt modelId="{1E1784ED-C174-4D5F-9312-55268831680E}" type="pres">
      <dgm:prSet presAssocID="{FD3570BD-D6C0-4FC0-B6C3-402927846645}" presName="childText" presStyleLbl="conFgAcc1" presStyleIdx="1" presStyleCnt="9">
        <dgm:presLayoutVars>
          <dgm:bulletEnabled val="1"/>
        </dgm:presLayoutVars>
      </dgm:prSet>
      <dgm:spPr/>
    </dgm:pt>
    <dgm:pt modelId="{A1CD70EC-F603-4141-BD07-39AF9334B89B}" type="pres">
      <dgm:prSet presAssocID="{C137983E-5F31-4CBD-99D7-79595AE7CB1A}" presName="spaceBetweenRectangles" presStyleCnt="0"/>
      <dgm:spPr/>
    </dgm:pt>
    <dgm:pt modelId="{DA775CCA-A474-4795-84C9-DA76198E5466}" type="pres">
      <dgm:prSet presAssocID="{FBF75DFD-8CEF-49B9-A0BF-9AD4D2F2FEBF}" presName="parentLin" presStyleCnt="0"/>
      <dgm:spPr/>
    </dgm:pt>
    <dgm:pt modelId="{9CE2322D-BC7B-4431-82D1-D016020C00B9}" type="pres">
      <dgm:prSet presAssocID="{FBF75DFD-8CEF-49B9-A0BF-9AD4D2F2FEBF}" presName="parentLeftMargin" presStyleLbl="node1" presStyleIdx="1" presStyleCnt="9"/>
      <dgm:spPr/>
    </dgm:pt>
    <dgm:pt modelId="{F7BEE1CA-D9DC-43CC-B39C-062373355AFC}" type="pres">
      <dgm:prSet presAssocID="{FBF75DFD-8CEF-49B9-A0BF-9AD4D2F2FEBF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7D9FFDBF-7CD8-4C3A-8DEE-A3EADED8F409}" type="pres">
      <dgm:prSet presAssocID="{FBF75DFD-8CEF-49B9-A0BF-9AD4D2F2FEBF}" presName="negativeSpace" presStyleCnt="0"/>
      <dgm:spPr/>
    </dgm:pt>
    <dgm:pt modelId="{BDA908AA-6F5D-4D8C-A5A7-1E0AB9F0D4B9}" type="pres">
      <dgm:prSet presAssocID="{FBF75DFD-8CEF-49B9-A0BF-9AD4D2F2FEBF}" presName="childText" presStyleLbl="conFgAcc1" presStyleIdx="2" presStyleCnt="9">
        <dgm:presLayoutVars>
          <dgm:bulletEnabled val="1"/>
        </dgm:presLayoutVars>
      </dgm:prSet>
      <dgm:spPr/>
    </dgm:pt>
    <dgm:pt modelId="{7FE6FEAE-C25C-4473-A37A-5C50E18B7647}" type="pres">
      <dgm:prSet presAssocID="{A01CAC9E-F16C-44B5-9197-4CE1AF44E104}" presName="spaceBetweenRectangles" presStyleCnt="0"/>
      <dgm:spPr/>
    </dgm:pt>
    <dgm:pt modelId="{6FFC6EDF-8D7D-4F6B-AACA-6F3DE5D21C56}" type="pres">
      <dgm:prSet presAssocID="{2DF4B0DE-E53D-49AB-9A12-6954AC25D7D3}" presName="parentLin" presStyleCnt="0"/>
      <dgm:spPr/>
    </dgm:pt>
    <dgm:pt modelId="{3EE845C8-1D0F-427D-9CDE-90B9ABA6284F}" type="pres">
      <dgm:prSet presAssocID="{2DF4B0DE-E53D-49AB-9A12-6954AC25D7D3}" presName="parentLeftMargin" presStyleLbl="node1" presStyleIdx="2" presStyleCnt="9"/>
      <dgm:spPr/>
    </dgm:pt>
    <dgm:pt modelId="{63B10BC4-B362-42B4-8110-918D7B53F6C8}" type="pres">
      <dgm:prSet presAssocID="{2DF4B0DE-E53D-49AB-9A12-6954AC25D7D3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D56DA77-6C05-4A90-98E2-3F030E15CD9A}" type="pres">
      <dgm:prSet presAssocID="{2DF4B0DE-E53D-49AB-9A12-6954AC25D7D3}" presName="negativeSpace" presStyleCnt="0"/>
      <dgm:spPr/>
    </dgm:pt>
    <dgm:pt modelId="{D21EBFFC-5037-4F15-A45B-81007CECF719}" type="pres">
      <dgm:prSet presAssocID="{2DF4B0DE-E53D-49AB-9A12-6954AC25D7D3}" presName="childText" presStyleLbl="conFgAcc1" presStyleIdx="3" presStyleCnt="9">
        <dgm:presLayoutVars>
          <dgm:bulletEnabled val="1"/>
        </dgm:presLayoutVars>
      </dgm:prSet>
      <dgm:spPr/>
    </dgm:pt>
    <dgm:pt modelId="{6500BDAC-2874-4DFC-A397-7D0414EF5F0F}" type="pres">
      <dgm:prSet presAssocID="{941209F4-29A0-4D3C-B932-0D38C64B8EFE}" presName="spaceBetweenRectangles" presStyleCnt="0"/>
      <dgm:spPr/>
    </dgm:pt>
    <dgm:pt modelId="{78BEC4FF-3D11-4FEB-8B47-B055BB40A094}" type="pres">
      <dgm:prSet presAssocID="{D737109A-099F-4DCF-8E70-F3CB385C380E}" presName="parentLin" presStyleCnt="0"/>
      <dgm:spPr/>
    </dgm:pt>
    <dgm:pt modelId="{934F1B2F-F7B1-4ECD-8E48-D42C31F60291}" type="pres">
      <dgm:prSet presAssocID="{D737109A-099F-4DCF-8E70-F3CB385C380E}" presName="parentLeftMargin" presStyleLbl="node1" presStyleIdx="3" presStyleCnt="9"/>
      <dgm:spPr/>
    </dgm:pt>
    <dgm:pt modelId="{FFE93B54-AB32-4D47-A673-0D56AE50B6E9}" type="pres">
      <dgm:prSet presAssocID="{D737109A-099F-4DCF-8E70-F3CB385C380E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2B67904-C5F5-4B2B-AC4A-C431930A540D}" type="pres">
      <dgm:prSet presAssocID="{D737109A-099F-4DCF-8E70-F3CB385C380E}" presName="negativeSpace" presStyleCnt="0"/>
      <dgm:spPr/>
    </dgm:pt>
    <dgm:pt modelId="{A0718FEA-D1B3-45CD-AE87-727C8BE401F6}" type="pres">
      <dgm:prSet presAssocID="{D737109A-099F-4DCF-8E70-F3CB385C380E}" presName="childText" presStyleLbl="conFgAcc1" presStyleIdx="4" presStyleCnt="9">
        <dgm:presLayoutVars>
          <dgm:bulletEnabled val="1"/>
        </dgm:presLayoutVars>
      </dgm:prSet>
      <dgm:spPr/>
    </dgm:pt>
    <dgm:pt modelId="{6D71BC1F-D399-4D79-B918-92586C6671A8}" type="pres">
      <dgm:prSet presAssocID="{F7C4C2F9-AF44-4C0C-BF34-971B360F0B4C}" presName="spaceBetweenRectangles" presStyleCnt="0"/>
      <dgm:spPr/>
    </dgm:pt>
    <dgm:pt modelId="{1FB5A994-CA25-4001-89A9-B231904533EB}" type="pres">
      <dgm:prSet presAssocID="{48F1AADA-B2E1-45CD-A752-81E5EC80F923}" presName="parentLin" presStyleCnt="0"/>
      <dgm:spPr/>
    </dgm:pt>
    <dgm:pt modelId="{23DC7D4B-3245-4F21-8D2B-90C388F24DAF}" type="pres">
      <dgm:prSet presAssocID="{48F1AADA-B2E1-45CD-A752-81E5EC80F923}" presName="parentLeftMargin" presStyleLbl="node1" presStyleIdx="4" presStyleCnt="9"/>
      <dgm:spPr/>
    </dgm:pt>
    <dgm:pt modelId="{5E2F43F7-371B-4856-9BF8-AFCFC608F28A}" type="pres">
      <dgm:prSet presAssocID="{48F1AADA-B2E1-45CD-A752-81E5EC80F923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C8BDA03-239A-4E3D-BE2E-21A6EEA1379D}" type="pres">
      <dgm:prSet presAssocID="{48F1AADA-B2E1-45CD-A752-81E5EC80F923}" presName="negativeSpace" presStyleCnt="0"/>
      <dgm:spPr/>
    </dgm:pt>
    <dgm:pt modelId="{849B04FB-A2A6-490F-8228-C1CC8779EA4A}" type="pres">
      <dgm:prSet presAssocID="{48F1AADA-B2E1-45CD-A752-81E5EC80F923}" presName="childText" presStyleLbl="conFgAcc1" presStyleIdx="5" presStyleCnt="9">
        <dgm:presLayoutVars>
          <dgm:bulletEnabled val="1"/>
        </dgm:presLayoutVars>
      </dgm:prSet>
      <dgm:spPr/>
    </dgm:pt>
    <dgm:pt modelId="{D0D30573-937E-4B2F-BD9D-E8A52245FAD5}" type="pres">
      <dgm:prSet presAssocID="{BB0EA096-A0E9-4D77-8A8A-E5FCAD4572EF}" presName="spaceBetweenRectangles" presStyleCnt="0"/>
      <dgm:spPr/>
    </dgm:pt>
    <dgm:pt modelId="{D3A0B3BA-5FA8-453A-9B92-239076BDCDEC}" type="pres">
      <dgm:prSet presAssocID="{557E54AD-6FE8-4763-B038-5E35426AC9CA}" presName="parentLin" presStyleCnt="0"/>
      <dgm:spPr/>
    </dgm:pt>
    <dgm:pt modelId="{C39F2988-5630-41C4-AF93-381EA5B7FE2E}" type="pres">
      <dgm:prSet presAssocID="{557E54AD-6FE8-4763-B038-5E35426AC9CA}" presName="parentLeftMargin" presStyleLbl="node1" presStyleIdx="5" presStyleCnt="9"/>
      <dgm:spPr/>
    </dgm:pt>
    <dgm:pt modelId="{709C7740-FE49-4B0D-931C-97B56E622A39}" type="pres">
      <dgm:prSet presAssocID="{557E54AD-6FE8-4763-B038-5E35426AC9CA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CB5420C-7E98-4CD5-AD00-EF155FCF5FB4}" type="pres">
      <dgm:prSet presAssocID="{557E54AD-6FE8-4763-B038-5E35426AC9CA}" presName="negativeSpace" presStyleCnt="0"/>
      <dgm:spPr/>
    </dgm:pt>
    <dgm:pt modelId="{526D38F0-0328-47CA-84C3-AE673CCF8199}" type="pres">
      <dgm:prSet presAssocID="{557E54AD-6FE8-4763-B038-5E35426AC9CA}" presName="childText" presStyleLbl="conFgAcc1" presStyleIdx="6" presStyleCnt="9">
        <dgm:presLayoutVars>
          <dgm:bulletEnabled val="1"/>
        </dgm:presLayoutVars>
      </dgm:prSet>
      <dgm:spPr/>
    </dgm:pt>
    <dgm:pt modelId="{EB11112D-D3B2-48E0-A6A9-509458D14B69}" type="pres">
      <dgm:prSet presAssocID="{ECD206B1-FF3E-430F-8BC5-B9639CF961D1}" presName="spaceBetweenRectangles" presStyleCnt="0"/>
      <dgm:spPr/>
    </dgm:pt>
    <dgm:pt modelId="{7E17FD07-9170-4E95-A440-4749BB516D84}" type="pres">
      <dgm:prSet presAssocID="{637DF6DE-06D7-4554-8C5E-B1DA70D839DB}" presName="parentLin" presStyleCnt="0"/>
      <dgm:spPr/>
    </dgm:pt>
    <dgm:pt modelId="{16506EBA-1A7F-48A2-AF64-4DB70B87BD2E}" type="pres">
      <dgm:prSet presAssocID="{637DF6DE-06D7-4554-8C5E-B1DA70D839DB}" presName="parentLeftMargin" presStyleLbl="node1" presStyleIdx="6" presStyleCnt="9"/>
      <dgm:spPr/>
    </dgm:pt>
    <dgm:pt modelId="{C98B34C2-3262-41F0-A6CF-ECC16FE0D8AE}" type="pres">
      <dgm:prSet presAssocID="{637DF6DE-06D7-4554-8C5E-B1DA70D839DB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57A5AAC-3B92-471E-9F85-EAEE5B07283C}" type="pres">
      <dgm:prSet presAssocID="{637DF6DE-06D7-4554-8C5E-B1DA70D839DB}" presName="negativeSpace" presStyleCnt="0"/>
      <dgm:spPr/>
    </dgm:pt>
    <dgm:pt modelId="{F8B2EB29-165A-4EF7-993B-F69DE3C2003B}" type="pres">
      <dgm:prSet presAssocID="{637DF6DE-06D7-4554-8C5E-B1DA70D839DB}" presName="childText" presStyleLbl="conFgAcc1" presStyleIdx="7" presStyleCnt="9">
        <dgm:presLayoutVars>
          <dgm:bulletEnabled val="1"/>
        </dgm:presLayoutVars>
      </dgm:prSet>
      <dgm:spPr/>
    </dgm:pt>
    <dgm:pt modelId="{B6D042D2-E5CC-467A-94C2-0F1CE6F1A969}" type="pres">
      <dgm:prSet presAssocID="{C0E85455-5A78-4B6A-B975-08CBAF62E53E}" presName="spaceBetweenRectangles" presStyleCnt="0"/>
      <dgm:spPr/>
    </dgm:pt>
    <dgm:pt modelId="{74AAB56C-284A-4A3A-A6CD-28894DC77D32}" type="pres">
      <dgm:prSet presAssocID="{E4C12B0A-E9B5-4423-83FF-DA6D0577F973}" presName="parentLin" presStyleCnt="0"/>
      <dgm:spPr/>
    </dgm:pt>
    <dgm:pt modelId="{81E889B6-47E5-457E-9C3B-0AB269B86E5D}" type="pres">
      <dgm:prSet presAssocID="{E4C12B0A-E9B5-4423-83FF-DA6D0577F973}" presName="parentLeftMargin" presStyleLbl="node1" presStyleIdx="7" presStyleCnt="9"/>
      <dgm:spPr/>
    </dgm:pt>
    <dgm:pt modelId="{CBCD4D7B-2A4A-486B-895F-DA9042807EF5}" type="pres">
      <dgm:prSet presAssocID="{E4C12B0A-E9B5-4423-83FF-DA6D0577F973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AC55AA2-5D32-49C0-8D49-494B8C0EAA13}" type="pres">
      <dgm:prSet presAssocID="{E4C12B0A-E9B5-4423-83FF-DA6D0577F973}" presName="negativeSpace" presStyleCnt="0"/>
      <dgm:spPr/>
    </dgm:pt>
    <dgm:pt modelId="{CC7B6A85-479E-4A38-B4B7-257B4A2131A4}" type="pres">
      <dgm:prSet presAssocID="{E4C12B0A-E9B5-4423-83FF-DA6D0577F973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1079EB2A-C531-4022-BBE6-62E8B2535B98}" type="presOf" srcId="{D737109A-099F-4DCF-8E70-F3CB385C380E}" destId="{934F1B2F-F7B1-4ECD-8E48-D42C31F60291}" srcOrd="0" destOrd="0" presId="urn:microsoft.com/office/officeart/2005/8/layout/list1"/>
    <dgm:cxn modelId="{D96014F4-BB82-476D-B831-825ACBE48798}" srcId="{82B2FE06-EAA6-4E84-A8F1-C93FF4F53D13}" destId="{637DF6DE-06D7-4554-8C5E-B1DA70D839DB}" srcOrd="7" destOrd="0" parTransId="{4AD3BC18-4892-4573-ACF6-A30978614C88}" sibTransId="{C0E85455-5A78-4B6A-B975-08CBAF62E53E}"/>
    <dgm:cxn modelId="{FA3B1CA7-3487-4476-8F93-AAE04C6F77EA}" type="presOf" srcId="{FBF75DFD-8CEF-49B9-A0BF-9AD4D2F2FEBF}" destId="{9CE2322D-BC7B-4431-82D1-D016020C00B9}" srcOrd="0" destOrd="0" presId="urn:microsoft.com/office/officeart/2005/8/layout/list1"/>
    <dgm:cxn modelId="{824C3EFF-A7CF-4CF6-9FA6-01D2C7E057D4}" type="presOf" srcId="{637DF6DE-06D7-4554-8C5E-B1DA70D839DB}" destId="{C98B34C2-3262-41F0-A6CF-ECC16FE0D8AE}" srcOrd="1" destOrd="0" presId="urn:microsoft.com/office/officeart/2005/8/layout/list1"/>
    <dgm:cxn modelId="{349A91D7-478F-4BD5-976C-1B1AA3423744}" type="presOf" srcId="{21D7A6BF-AB7C-4CA6-A211-9BBE6DED66DA}" destId="{8475780B-4E57-47BC-865E-1EDB1C8FACAC}" srcOrd="1" destOrd="0" presId="urn:microsoft.com/office/officeart/2005/8/layout/list1"/>
    <dgm:cxn modelId="{1614277C-45F4-4672-8199-6EA571219DEB}" type="presOf" srcId="{2DF4B0DE-E53D-49AB-9A12-6954AC25D7D3}" destId="{63B10BC4-B362-42B4-8110-918D7B53F6C8}" srcOrd="1" destOrd="0" presId="urn:microsoft.com/office/officeart/2005/8/layout/list1"/>
    <dgm:cxn modelId="{300C370C-FB55-434C-B5B9-6A9CD5475D58}" srcId="{82B2FE06-EAA6-4E84-A8F1-C93FF4F53D13}" destId="{E4C12B0A-E9B5-4423-83FF-DA6D0577F973}" srcOrd="8" destOrd="0" parTransId="{87C3FDBB-529E-4F9C-9101-1660D30D49CB}" sibTransId="{DB72805B-928E-479C-A55F-2CC2B99D9955}"/>
    <dgm:cxn modelId="{F06E8CEE-DC63-4040-B924-C29902FEED5A}" type="presOf" srcId="{D737109A-099F-4DCF-8E70-F3CB385C380E}" destId="{FFE93B54-AB32-4D47-A673-0D56AE50B6E9}" srcOrd="1" destOrd="0" presId="urn:microsoft.com/office/officeart/2005/8/layout/list1"/>
    <dgm:cxn modelId="{C4496A4D-19B0-4163-A2B2-3F4DCCFF8C48}" type="presOf" srcId="{E4C12B0A-E9B5-4423-83FF-DA6D0577F973}" destId="{CBCD4D7B-2A4A-486B-895F-DA9042807EF5}" srcOrd="1" destOrd="0" presId="urn:microsoft.com/office/officeart/2005/8/layout/list1"/>
    <dgm:cxn modelId="{5678102F-AC08-4C9D-9D20-44D25D093B5C}" srcId="{82B2FE06-EAA6-4E84-A8F1-C93FF4F53D13}" destId="{D737109A-099F-4DCF-8E70-F3CB385C380E}" srcOrd="4" destOrd="0" parTransId="{5B2E6984-7AA7-4170-B6D7-281F6F993742}" sibTransId="{F7C4C2F9-AF44-4C0C-BF34-971B360F0B4C}"/>
    <dgm:cxn modelId="{BA6286B9-FB46-4CE9-958E-6A294CF36601}" srcId="{82B2FE06-EAA6-4E84-A8F1-C93FF4F53D13}" destId="{48F1AADA-B2E1-45CD-A752-81E5EC80F923}" srcOrd="5" destOrd="0" parTransId="{5B389236-C34E-456E-B90A-A0608656B27A}" sibTransId="{BB0EA096-A0E9-4D77-8A8A-E5FCAD4572EF}"/>
    <dgm:cxn modelId="{43E7914E-3818-4A15-8489-439FC11C3987}" type="presOf" srcId="{FD3570BD-D6C0-4FC0-B6C3-402927846645}" destId="{71687C3E-A95E-4FFE-8300-0BACDC3C4A2C}" srcOrd="0" destOrd="0" presId="urn:microsoft.com/office/officeart/2005/8/layout/list1"/>
    <dgm:cxn modelId="{BB967917-2F54-4C4A-AC32-F54C3F11566D}" srcId="{82B2FE06-EAA6-4E84-A8F1-C93FF4F53D13}" destId="{21D7A6BF-AB7C-4CA6-A211-9BBE6DED66DA}" srcOrd="0" destOrd="0" parTransId="{8E51A44A-EDA7-4EB0-ADA2-69B16CF15E09}" sibTransId="{BC3648E0-887C-4610-A905-C5340D1ADF34}"/>
    <dgm:cxn modelId="{367C74A1-3C39-4381-9447-F0F38DCB64D9}" type="presOf" srcId="{FBF75DFD-8CEF-49B9-A0BF-9AD4D2F2FEBF}" destId="{F7BEE1CA-D9DC-43CC-B39C-062373355AFC}" srcOrd="1" destOrd="0" presId="urn:microsoft.com/office/officeart/2005/8/layout/list1"/>
    <dgm:cxn modelId="{102D9AB2-8C39-4B2B-9101-71318608E467}" type="presOf" srcId="{E4C12B0A-E9B5-4423-83FF-DA6D0577F973}" destId="{81E889B6-47E5-457E-9C3B-0AB269B86E5D}" srcOrd="0" destOrd="0" presId="urn:microsoft.com/office/officeart/2005/8/layout/list1"/>
    <dgm:cxn modelId="{5F9FCDC9-03CE-43E0-808A-FE4C3E25EFAC}" srcId="{82B2FE06-EAA6-4E84-A8F1-C93FF4F53D13}" destId="{FBF75DFD-8CEF-49B9-A0BF-9AD4D2F2FEBF}" srcOrd="2" destOrd="0" parTransId="{B75375C5-C8E3-4800-8BE0-1E0193821984}" sibTransId="{A01CAC9E-F16C-44B5-9197-4CE1AF44E104}"/>
    <dgm:cxn modelId="{A42E462E-36D0-47DC-B076-4D1F8FA3390A}" srcId="{82B2FE06-EAA6-4E84-A8F1-C93FF4F53D13}" destId="{557E54AD-6FE8-4763-B038-5E35426AC9CA}" srcOrd="6" destOrd="0" parTransId="{4B928FD0-B528-4551-BFBD-F49B8DF0B41C}" sibTransId="{ECD206B1-FF3E-430F-8BC5-B9639CF961D1}"/>
    <dgm:cxn modelId="{00143441-4988-4653-99C1-A02D101C3B1C}" type="presOf" srcId="{FD3570BD-D6C0-4FC0-B6C3-402927846645}" destId="{58C31B15-A826-4A2A-BE18-1F8D04D540FD}" srcOrd="1" destOrd="0" presId="urn:microsoft.com/office/officeart/2005/8/layout/list1"/>
    <dgm:cxn modelId="{E4DE4647-FAF3-4B07-96AB-D87196E76E90}" type="presOf" srcId="{48F1AADA-B2E1-45CD-A752-81E5EC80F923}" destId="{23DC7D4B-3245-4F21-8D2B-90C388F24DAF}" srcOrd="0" destOrd="0" presId="urn:microsoft.com/office/officeart/2005/8/layout/list1"/>
    <dgm:cxn modelId="{0075EA75-60A8-490C-91AD-7BBBBEA07ADF}" type="presOf" srcId="{557E54AD-6FE8-4763-B038-5E35426AC9CA}" destId="{C39F2988-5630-41C4-AF93-381EA5B7FE2E}" srcOrd="0" destOrd="0" presId="urn:microsoft.com/office/officeart/2005/8/layout/list1"/>
    <dgm:cxn modelId="{02F365F1-7C25-44BC-8870-E29E83E98D91}" type="presOf" srcId="{637DF6DE-06D7-4554-8C5E-B1DA70D839DB}" destId="{16506EBA-1A7F-48A2-AF64-4DB70B87BD2E}" srcOrd="0" destOrd="0" presId="urn:microsoft.com/office/officeart/2005/8/layout/list1"/>
    <dgm:cxn modelId="{C651D748-2CF2-434E-8197-9155474EB98F}" type="presOf" srcId="{2DF4B0DE-E53D-49AB-9A12-6954AC25D7D3}" destId="{3EE845C8-1D0F-427D-9CDE-90B9ABA6284F}" srcOrd="0" destOrd="0" presId="urn:microsoft.com/office/officeart/2005/8/layout/list1"/>
    <dgm:cxn modelId="{6B878143-DD1A-41A1-AE93-9BF30B975269}" srcId="{82B2FE06-EAA6-4E84-A8F1-C93FF4F53D13}" destId="{2DF4B0DE-E53D-49AB-9A12-6954AC25D7D3}" srcOrd="3" destOrd="0" parTransId="{AAE2E004-3562-48E0-8FB3-FECE618F21EA}" sibTransId="{941209F4-29A0-4D3C-B932-0D38C64B8EFE}"/>
    <dgm:cxn modelId="{63F574A8-F799-4A10-A779-84851822A24A}" type="presOf" srcId="{557E54AD-6FE8-4763-B038-5E35426AC9CA}" destId="{709C7740-FE49-4B0D-931C-97B56E622A39}" srcOrd="1" destOrd="0" presId="urn:microsoft.com/office/officeart/2005/8/layout/list1"/>
    <dgm:cxn modelId="{8ADE3887-5174-4EA2-B37A-454C75A2E176}" type="presOf" srcId="{21D7A6BF-AB7C-4CA6-A211-9BBE6DED66DA}" destId="{F6CC4A52-98E0-4B0A-A9C5-9C63C41041A6}" srcOrd="0" destOrd="0" presId="urn:microsoft.com/office/officeart/2005/8/layout/list1"/>
    <dgm:cxn modelId="{24C28544-ADCB-4A71-8212-0B892D21F37F}" srcId="{82B2FE06-EAA6-4E84-A8F1-C93FF4F53D13}" destId="{FD3570BD-D6C0-4FC0-B6C3-402927846645}" srcOrd="1" destOrd="0" parTransId="{4CDF2909-52FC-4371-9F62-9D749C8DC596}" sibTransId="{C137983E-5F31-4CBD-99D7-79595AE7CB1A}"/>
    <dgm:cxn modelId="{E2A7BB9A-4026-4B31-912C-0D81906E17BA}" type="presOf" srcId="{48F1AADA-B2E1-45CD-A752-81E5EC80F923}" destId="{5E2F43F7-371B-4856-9BF8-AFCFC608F28A}" srcOrd="1" destOrd="0" presId="urn:microsoft.com/office/officeart/2005/8/layout/list1"/>
    <dgm:cxn modelId="{DACCAB6F-29FF-4E13-BACE-27826634B157}" type="presOf" srcId="{82B2FE06-EAA6-4E84-A8F1-C93FF4F53D13}" destId="{3401E2E9-B060-4C6F-BCF7-4263D333EBD3}" srcOrd="0" destOrd="0" presId="urn:microsoft.com/office/officeart/2005/8/layout/list1"/>
    <dgm:cxn modelId="{832BE3BD-6387-4C62-A1B0-E5FF080E2159}" type="presParOf" srcId="{3401E2E9-B060-4C6F-BCF7-4263D333EBD3}" destId="{8298F979-EDCB-40D7-96CF-C12B2ABD63D0}" srcOrd="0" destOrd="0" presId="urn:microsoft.com/office/officeart/2005/8/layout/list1"/>
    <dgm:cxn modelId="{BFEFD580-95A9-484E-858F-47C7CAA1F411}" type="presParOf" srcId="{8298F979-EDCB-40D7-96CF-C12B2ABD63D0}" destId="{F6CC4A52-98E0-4B0A-A9C5-9C63C41041A6}" srcOrd="0" destOrd="0" presId="urn:microsoft.com/office/officeart/2005/8/layout/list1"/>
    <dgm:cxn modelId="{74A833C7-8789-48E8-BFFF-10D3BCF4EE9B}" type="presParOf" srcId="{8298F979-EDCB-40D7-96CF-C12B2ABD63D0}" destId="{8475780B-4E57-47BC-865E-1EDB1C8FACAC}" srcOrd="1" destOrd="0" presId="urn:microsoft.com/office/officeart/2005/8/layout/list1"/>
    <dgm:cxn modelId="{5CE96861-7BB1-4670-B8D8-29DDEE59B1F9}" type="presParOf" srcId="{3401E2E9-B060-4C6F-BCF7-4263D333EBD3}" destId="{438BF4C8-DF5E-4FCF-A7B1-B6B645C003A4}" srcOrd="1" destOrd="0" presId="urn:microsoft.com/office/officeart/2005/8/layout/list1"/>
    <dgm:cxn modelId="{B3B77DF6-0132-42A7-8949-F77DFCD62B49}" type="presParOf" srcId="{3401E2E9-B060-4C6F-BCF7-4263D333EBD3}" destId="{EFC61F14-1F46-4FC6-9B81-F8F21745C8F8}" srcOrd="2" destOrd="0" presId="urn:microsoft.com/office/officeart/2005/8/layout/list1"/>
    <dgm:cxn modelId="{D6131C80-1B78-45D2-8541-B4113F70920A}" type="presParOf" srcId="{3401E2E9-B060-4C6F-BCF7-4263D333EBD3}" destId="{7187CC6B-A80C-4A7E-8480-BB39792D6B73}" srcOrd="3" destOrd="0" presId="urn:microsoft.com/office/officeart/2005/8/layout/list1"/>
    <dgm:cxn modelId="{117E0AC1-3A66-4DE6-B202-47031ACC79DF}" type="presParOf" srcId="{3401E2E9-B060-4C6F-BCF7-4263D333EBD3}" destId="{340D1E12-887C-4873-922E-E78D4C63A459}" srcOrd="4" destOrd="0" presId="urn:microsoft.com/office/officeart/2005/8/layout/list1"/>
    <dgm:cxn modelId="{64D25470-4119-4F94-AC05-C0DCD13DEB42}" type="presParOf" srcId="{340D1E12-887C-4873-922E-E78D4C63A459}" destId="{71687C3E-A95E-4FFE-8300-0BACDC3C4A2C}" srcOrd="0" destOrd="0" presId="urn:microsoft.com/office/officeart/2005/8/layout/list1"/>
    <dgm:cxn modelId="{E65612BC-58A7-491C-A272-40453C9EE1CF}" type="presParOf" srcId="{340D1E12-887C-4873-922E-E78D4C63A459}" destId="{58C31B15-A826-4A2A-BE18-1F8D04D540FD}" srcOrd="1" destOrd="0" presId="urn:microsoft.com/office/officeart/2005/8/layout/list1"/>
    <dgm:cxn modelId="{5BE28905-3448-4D61-9AE0-1A9331DBE8AE}" type="presParOf" srcId="{3401E2E9-B060-4C6F-BCF7-4263D333EBD3}" destId="{8BE9BE6E-C568-4F46-8C17-CD034B2D37EC}" srcOrd="5" destOrd="0" presId="urn:microsoft.com/office/officeart/2005/8/layout/list1"/>
    <dgm:cxn modelId="{858A17D8-38F4-4902-B883-2FD01BEDF0D3}" type="presParOf" srcId="{3401E2E9-B060-4C6F-BCF7-4263D333EBD3}" destId="{1E1784ED-C174-4D5F-9312-55268831680E}" srcOrd="6" destOrd="0" presId="urn:microsoft.com/office/officeart/2005/8/layout/list1"/>
    <dgm:cxn modelId="{464C40F5-FD91-4A6F-AC31-E9480922D85E}" type="presParOf" srcId="{3401E2E9-B060-4C6F-BCF7-4263D333EBD3}" destId="{A1CD70EC-F603-4141-BD07-39AF9334B89B}" srcOrd="7" destOrd="0" presId="urn:microsoft.com/office/officeart/2005/8/layout/list1"/>
    <dgm:cxn modelId="{ADD9C1D2-B308-4768-8165-75F6E834A06E}" type="presParOf" srcId="{3401E2E9-B060-4C6F-BCF7-4263D333EBD3}" destId="{DA775CCA-A474-4795-84C9-DA76198E5466}" srcOrd="8" destOrd="0" presId="urn:microsoft.com/office/officeart/2005/8/layout/list1"/>
    <dgm:cxn modelId="{05BC0870-FB13-400D-BF81-954485AB0BEA}" type="presParOf" srcId="{DA775CCA-A474-4795-84C9-DA76198E5466}" destId="{9CE2322D-BC7B-4431-82D1-D016020C00B9}" srcOrd="0" destOrd="0" presId="urn:microsoft.com/office/officeart/2005/8/layout/list1"/>
    <dgm:cxn modelId="{21248A30-D461-462A-89C5-35B06A9E2477}" type="presParOf" srcId="{DA775CCA-A474-4795-84C9-DA76198E5466}" destId="{F7BEE1CA-D9DC-43CC-B39C-062373355AFC}" srcOrd="1" destOrd="0" presId="urn:microsoft.com/office/officeart/2005/8/layout/list1"/>
    <dgm:cxn modelId="{322A145A-C7AD-4293-8127-2F9133895471}" type="presParOf" srcId="{3401E2E9-B060-4C6F-BCF7-4263D333EBD3}" destId="{7D9FFDBF-7CD8-4C3A-8DEE-A3EADED8F409}" srcOrd="9" destOrd="0" presId="urn:microsoft.com/office/officeart/2005/8/layout/list1"/>
    <dgm:cxn modelId="{F2EE1E9B-9038-4098-BC64-DF8DD7759C18}" type="presParOf" srcId="{3401E2E9-B060-4C6F-BCF7-4263D333EBD3}" destId="{BDA908AA-6F5D-4D8C-A5A7-1E0AB9F0D4B9}" srcOrd="10" destOrd="0" presId="urn:microsoft.com/office/officeart/2005/8/layout/list1"/>
    <dgm:cxn modelId="{D17BFB3F-406A-4130-9691-C6F416CB3FB2}" type="presParOf" srcId="{3401E2E9-B060-4C6F-BCF7-4263D333EBD3}" destId="{7FE6FEAE-C25C-4473-A37A-5C50E18B7647}" srcOrd="11" destOrd="0" presId="urn:microsoft.com/office/officeart/2005/8/layout/list1"/>
    <dgm:cxn modelId="{204DEA0B-9509-4788-B962-A0CE4EDDF65E}" type="presParOf" srcId="{3401E2E9-B060-4C6F-BCF7-4263D333EBD3}" destId="{6FFC6EDF-8D7D-4F6B-AACA-6F3DE5D21C56}" srcOrd="12" destOrd="0" presId="urn:microsoft.com/office/officeart/2005/8/layout/list1"/>
    <dgm:cxn modelId="{2A756D84-ED42-4D4E-B054-AB830E62D78E}" type="presParOf" srcId="{6FFC6EDF-8D7D-4F6B-AACA-6F3DE5D21C56}" destId="{3EE845C8-1D0F-427D-9CDE-90B9ABA6284F}" srcOrd="0" destOrd="0" presId="urn:microsoft.com/office/officeart/2005/8/layout/list1"/>
    <dgm:cxn modelId="{1A283F24-A4C4-49E1-9407-8A571FF01BE9}" type="presParOf" srcId="{6FFC6EDF-8D7D-4F6B-AACA-6F3DE5D21C56}" destId="{63B10BC4-B362-42B4-8110-918D7B53F6C8}" srcOrd="1" destOrd="0" presId="urn:microsoft.com/office/officeart/2005/8/layout/list1"/>
    <dgm:cxn modelId="{59FADCDC-6F7E-4AD4-9CDA-D47E03A8759C}" type="presParOf" srcId="{3401E2E9-B060-4C6F-BCF7-4263D333EBD3}" destId="{0D56DA77-6C05-4A90-98E2-3F030E15CD9A}" srcOrd="13" destOrd="0" presId="urn:microsoft.com/office/officeart/2005/8/layout/list1"/>
    <dgm:cxn modelId="{31E1B09D-A598-4025-9ECA-7498B0CEC0B0}" type="presParOf" srcId="{3401E2E9-B060-4C6F-BCF7-4263D333EBD3}" destId="{D21EBFFC-5037-4F15-A45B-81007CECF719}" srcOrd="14" destOrd="0" presId="urn:microsoft.com/office/officeart/2005/8/layout/list1"/>
    <dgm:cxn modelId="{AA0D3D66-544E-489D-9C19-864E9A2064C9}" type="presParOf" srcId="{3401E2E9-B060-4C6F-BCF7-4263D333EBD3}" destId="{6500BDAC-2874-4DFC-A397-7D0414EF5F0F}" srcOrd="15" destOrd="0" presId="urn:microsoft.com/office/officeart/2005/8/layout/list1"/>
    <dgm:cxn modelId="{82170A7D-BF94-4ED0-95E7-D8A0B32BB761}" type="presParOf" srcId="{3401E2E9-B060-4C6F-BCF7-4263D333EBD3}" destId="{78BEC4FF-3D11-4FEB-8B47-B055BB40A094}" srcOrd="16" destOrd="0" presId="urn:microsoft.com/office/officeart/2005/8/layout/list1"/>
    <dgm:cxn modelId="{BFE0C81A-E923-49FE-911D-670E309B7C03}" type="presParOf" srcId="{78BEC4FF-3D11-4FEB-8B47-B055BB40A094}" destId="{934F1B2F-F7B1-4ECD-8E48-D42C31F60291}" srcOrd="0" destOrd="0" presId="urn:microsoft.com/office/officeart/2005/8/layout/list1"/>
    <dgm:cxn modelId="{5CB641E8-4F08-460E-A50D-7E859228DEE6}" type="presParOf" srcId="{78BEC4FF-3D11-4FEB-8B47-B055BB40A094}" destId="{FFE93B54-AB32-4D47-A673-0D56AE50B6E9}" srcOrd="1" destOrd="0" presId="urn:microsoft.com/office/officeart/2005/8/layout/list1"/>
    <dgm:cxn modelId="{53DB2C0C-A039-445B-9E0A-DD0493F2399B}" type="presParOf" srcId="{3401E2E9-B060-4C6F-BCF7-4263D333EBD3}" destId="{C2B67904-C5F5-4B2B-AC4A-C431930A540D}" srcOrd="17" destOrd="0" presId="urn:microsoft.com/office/officeart/2005/8/layout/list1"/>
    <dgm:cxn modelId="{C16D8363-E0E3-44D6-BDAA-69FDED86F875}" type="presParOf" srcId="{3401E2E9-B060-4C6F-BCF7-4263D333EBD3}" destId="{A0718FEA-D1B3-45CD-AE87-727C8BE401F6}" srcOrd="18" destOrd="0" presId="urn:microsoft.com/office/officeart/2005/8/layout/list1"/>
    <dgm:cxn modelId="{42BA6489-5A02-4EFB-BE35-3F4F81035E7A}" type="presParOf" srcId="{3401E2E9-B060-4C6F-BCF7-4263D333EBD3}" destId="{6D71BC1F-D399-4D79-B918-92586C6671A8}" srcOrd="19" destOrd="0" presId="urn:microsoft.com/office/officeart/2005/8/layout/list1"/>
    <dgm:cxn modelId="{CBBAD8EA-8AF1-48BF-910D-E6FD29203360}" type="presParOf" srcId="{3401E2E9-B060-4C6F-BCF7-4263D333EBD3}" destId="{1FB5A994-CA25-4001-89A9-B231904533EB}" srcOrd="20" destOrd="0" presId="urn:microsoft.com/office/officeart/2005/8/layout/list1"/>
    <dgm:cxn modelId="{791CDDFB-C60A-4FAC-AF89-EAE2A30EB5B2}" type="presParOf" srcId="{1FB5A994-CA25-4001-89A9-B231904533EB}" destId="{23DC7D4B-3245-4F21-8D2B-90C388F24DAF}" srcOrd="0" destOrd="0" presId="urn:microsoft.com/office/officeart/2005/8/layout/list1"/>
    <dgm:cxn modelId="{62540292-A4D0-4688-B55C-1E8E9E3A365F}" type="presParOf" srcId="{1FB5A994-CA25-4001-89A9-B231904533EB}" destId="{5E2F43F7-371B-4856-9BF8-AFCFC608F28A}" srcOrd="1" destOrd="0" presId="urn:microsoft.com/office/officeart/2005/8/layout/list1"/>
    <dgm:cxn modelId="{DD8337EE-AD6E-4B7A-9666-193004CD8351}" type="presParOf" srcId="{3401E2E9-B060-4C6F-BCF7-4263D333EBD3}" destId="{BC8BDA03-239A-4E3D-BE2E-21A6EEA1379D}" srcOrd="21" destOrd="0" presId="urn:microsoft.com/office/officeart/2005/8/layout/list1"/>
    <dgm:cxn modelId="{FA98861C-BFD0-4EE8-89FC-3AC806C44A53}" type="presParOf" srcId="{3401E2E9-B060-4C6F-BCF7-4263D333EBD3}" destId="{849B04FB-A2A6-490F-8228-C1CC8779EA4A}" srcOrd="22" destOrd="0" presId="urn:microsoft.com/office/officeart/2005/8/layout/list1"/>
    <dgm:cxn modelId="{1C8DF864-F24F-4E43-8003-4468F60745E6}" type="presParOf" srcId="{3401E2E9-B060-4C6F-BCF7-4263D333EBD3}" destId="{D0D30573-937E-4B2F-BD9D-E8A52245FAD5}" srcOrd="23" destOrd="0" presId="urn:microsoft.com/office/officeart/2005/8/layout/list1"/>
    <dgm:cxn modelId="{151AF032-3A8D-45F8-B6FB-A1F8A1153FBE}" type="presParOf" srcId="{3401E2E9-B060-4C6F-BCF7-4263D333EBD3}" destId="{D3A0B3BA-5FA8-453A-9B92-239076BDCDEC}" srcOrd="24" destOrd="0" presId="urn:microsoft.com/office/officeart/2005/8/layout/list1"/>
    <dgm:cxn modelId="{76B94F8F-A99B-4C2B-AFDB-CE1E5EE37F5F}" type="presParOf" srcId="{D3A0B3BA-5FA8-453A-9B92-239076BDCDEC}" destId="{C39F2988-5630-41C4-AF93-381EA5B7FE2E}" srcOrd="0" destOrd="0" presId="urn:microsoft.com/office/officeart/2005/8/layout/list1"/>
    <dgm:cxn modelId="{33AA7133-21AC-4E76-8D3B-1A3F128A7723}" type="presParOf" srcId="{D3A0B3BA-5FA8-453A-9B92-239076BDCDEC}" destId="{709C7740-FE49-4B0D-931C-97B56E622A39}" srcOrd="1" destOrd="0" presId="urn:microsoft.com/office/officeart/2005/8/layout/list1"/>
    <dgm:cxn modelId="{51CCFA62-7CC1-4FF0-B6ED-820FC964DD10}" type="presParOf" srcId="{3401E2E9-B060-4C6F-BCF7-4263D333EBD3}" destId="{DCB5420C-7E98-4CD5-AD00-EF155FCF5FB4}" srcOrd="25" destOrd="0" presId="urn:microsoft.com/office/officeart/2005/8/layout/list1"/>
    <dgm:cxn modelId="{50C73430-458D-4E58-ACE2-F3129ED6E07B}" type="presParOf" srcId="{3401E2E9-B060-4C6F-BCF7-4263D333EBD3}" destId="{526D38F0-0328-47CA-84C3-AE673CCF8199}" srcOrd="26" destOrd="0" presId="urn:microsoft.com/office/officeart/2005/8/layout/list1"/>
    <dgm:cxn modelId="{8CB947CA-B02F-42C3-A7C3-2DED12A1AD6D}" type="presParOf" srcId="{3401E2E9-B060-4C6F-BCF7-4263D333EBD3}" destId="{EB11112D-D3B2-48E0-A6A9-509458D14B69}" srcOrd="27" destOrd="0" presId="urn:microsoft.com/office/officeart/2005/8/layout/list1"/>
    <dgm:cxn modelId="{D94C24AA-BE57-408A-8BA7-502720B909C4}" type="presParOf" srcId="{3401E2E9-B060-4C6F-BCF7-4263D333EBD3}" destId="{7E17FD07-9170-4E95-A440-4749BB516D84}" srcOrd="28" destOrd="0" presId="urn:microsoft.com/office/officeart/2005/8/layout/list1"/>
    <dgm:cxn modelId="{E857E6BC-D8E4-4395-81EE-CE9025F3502D}" type="presParOf" srcId="{7E17FD07-9170-4E95-A440-4749BB516D84}" destId="{16506EBA-1A7F-48A2-AF64-4DB70B87BD2E}" srcOrd="0" destOrd="0" presId="urn:microsoft.com/office/officeart/2005/8/layout/list1"/>
    <dgm:cxn modelId="{F93C7DEB-1C25-462B-BAAA-D263E6B5318B}" type="presParOf" srcId="{7E17FD07-9170-4E95-A440-4749BB516D84}" destId="{C98B34C2-3262-41F0-A6CF-ECC16FE0D8AE}" srcOrd="1" destOrd="0" presId="urn:microsoft.com/office/officeart/2005/8/layout/list1"/>
    <dgm:cxn modelId="{F968187D-208B-452F-BFE3-56AF6B45C2D5}" type="presParOf" srcId="{3401E2E9-B060-4C6F-BCF7-4263D333EBD3}" destId="{457A5AAC-3B92-471E-9F85-EAEE5B07283C}" srcOrd="29" destOrd="0" presId="urn:microsoft.com/office/officeart/2005/8/layout/list1"/>
    <dgm:cxn modelId="{3454A32D-7B90-4782-94ED-E0661DA80696}" type="presParOf" srcId="{3401E2E9-B060-4C6F-BCF7-4263D333EBD3}" destId="{F8B2EB29-165A-4EF7-993B-F69DE3C2003B}" srcOrd="30" destOrd="0" presId="urn:microsoft.com/office/officeart/2005/8/layout/list1"/>
    <dgm:cxn modelId="{FEB0E9F3-083F-4F66-A738-1F78D09E662A}" type="presParOf" srcId="{3401E2E9-B060-4C6F-BCF7-4263D333EBD3}" destId="{B6D042D2-E5CC-467A-94C2-0F1CE6F1A969}" srcOrd="31" destOrd="0" presId="urn:microsoft.com/office/officeart/2005/8/layout/list1"/>
    <dgm:cxn modelId="{6CC4DB76-37C2-40BD-A22D-0D1DDB2DD00F}" type="presParOf" srcId="{3401E2E9-B060-4C6F-BCF7-4263D333EBD3}" destId="{74AAB56C-284A-4A3A-A6CD-28894DC77D32}" srcOrd="32" destOrd="0" presId="urn:microsoft.com/office/officeart/2005/8/layout/list1"/>
    <dgm:cxn modelId="{B8E00189-86BD-43AF-A00F-6FFA617B0C82}" type="presParOf" srcId="{74AAB56C-284A-4A3A-A6CD-28894DC77D32}" destId="{81E889B6-47E5-457E-9C3B-0AB269B86E5D}" srcOrd="0" destOrd="0" presId="urn:microsoft.com/office/officeart/2005/8/layout/list1"/>
    <dgm:cxn modelId="{BB193BA5-BEBB-416E-A5E8-ABC211E1F010}" type="presParOf" srcId="{74AAB56C-284A-4A3A-A6CD-28894DC77D32}" destId="{CBCD4D7B-2A4A-486B-895F-DA9042807EF5}" srcOrd="1" destOrd="0" presId="urn:microsoft.com/office/officeart/2005/8/layout/list1"/>
    <dgm:cxn modelId="{7905AFB1-4489-4270-AC81-D9BF65F5DC1A}" type="presParOf" srcId="{3401E2E9-B060-4C6F-BCF7-4263D333EBD3}" destId="{1AC55AA2-5D32-49C0-8D49-494B8C0EAA13}" srcOrd="33" destOrd="0" presId="urn:microsoft.com/office/officeart/2005/8/layout/list1"/>
    <dgm:cxn modelId="{B37B6EC4-A71B-4C53-AC4D-32E6E805F991}" type="presParOf" srcId="{3401E2E9-B060-4C6F-BCF7-4263D333EBD3}" destId="{CC7B6A85-479E-4A38-B4B7-257B4A2131A4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EE9D14-85DF-4FDE-BEEC-266F31DC9CFF}" type="doc">
      <dgm:prSet loTypeId="urn:microsoft.com/office/officeart/2005/8/layout/bProcess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7919B5AD-3354-4C82-8C91-5A4C34EE4718}">
      <dgm:prSet phldrT="[Text]" custT="1"/>
      <dgm:spPr/>
      <dgm:t>
        <a:bodyPr/>
        <a:lstStyle/>
        <a:p>
          <a:r>
            <a:rPr lang="en-US" sz="4000" dirty="0" smtClean="0">
              <a:latin typeface="Vivaldi"/>
            </a:rPr>
            <a:t>≈</a:t>
          </a:r>
          <a:r>
            <a:rPr lang="en-US" sz="4000" dirty="0" smtClean="0"/>
            <a:t>30+</a:t>
          </a:r>
          <a:endParaRPr lang="el-GR" sz="4000" dirty="0"/>
        </a:p>
      </dgm:t>
    </dgm:pt>
    <dgm:pt modelId="{04151E40-91B2-4547-8AED-D7B47E169F41}" type="parTrans" cxnId="{7C8C479D-1604-499C-8F88-578F7AE7E274}">
      <dgm:prSet/>
      <dgm:spPr/>
      <dgm:t>
        <a:bodyPr/>
        <a:lstStyle/>
        <a:p>
          <a:endParaRPr lang="el-GR"/>
        </a:p>
      </dgm:t>
    </dgm:pt>
    <dgm:pt modelId="{79EE8D82-C3E8-4A1D-9B8F-6A0ADC67CFDE}" type="sibTrans" cxnId="{7C8C479D-1604-499C-8F88-578F7AE7E274}">
      <dgm:prSet/>
      <dgm:spPr/>
      <dgm:t>
        <a:bodyPr/>
        <a:lstStyle/>
        <a:p>
          <a:endParaRPr lang="el-GR"/>
        </a:p>
      </dgm:t>
    </dgm:pt>
    <dgm:pt modelId="{3BA5B9DD-1CFB-4FB6-BD0D-DF0872FCF6E7}">
      <dgm:prSet phldrT="[Text]" custT="1"/>
      <dgm:spPr/>
      <dgm:t>
        <a:bodyPr/>
        <a:lstStyle/>
        <a:p>
          <a:r>
            <a:rPr lang="en-US" sz="2000" dirty="0" smtClean="0">
              <a:latin typeface="Vivaldi"/>
            </a:rPr>
            <a:t>≈</a:t>
          </a:r>
          <a:r>
            <a:rPr lang="en-US" sz="2000" dirty="0" smtClean="0"/>
            <a:t>15</a:t>
          </a:r>
          <a:endParaRPr lang="el-GR" sz="2000" dirty="0"/>
        </a:p>
      </dgm:t>
    </dgm:pt>
    <dgm:pt modelId="{7AEC5846-EDE1-4193-8740-166311BE9ED6}" type="parTrans" cxnId="{1925270D-E69B-46CE-9CD5-E89EA1B71EBF}">
      <dgm:prSet/>
      <dgm:spPr/>
      <dgm:t>
        <a:bodyPr/>
        <a:lstStyle/>
        <a:p>
          <a:endParaRPr lang="el-GR"/>
        </a:p>
      </dgm:t>
    </dgm:pt>
    <dgm:pt modelId="{58E7A41D-A982-4AC5-B371-7FFD9F0D9B59}" type="sibTrans" cxnId="{1925270D-E69B-46CE-9CD5-E89EA1B71EBF}">
      <dgm:prSet/>
      <dgm:spPr/>
      <dgm:t>
        <a:bodyPr/>
        <a:lstStyle/>
        <a:p>
          <a:endParaRPr lang="el-GR"/>
        </a:p>
      </dgm:t>
    </dgm:pt>
    <dgm:pt modelId="{E56A0A0B-FE2F-442B-9FBA-FA1C745283C6}">
      <dgm:prSet phldrT="[Text]"/>
      <dgm:spPr/>
      <dgm:t>
        <a:bodyPr/>
        <a:lstStyle/>
        <a:p>
          <a:r>
            <a:rPr lang="en-US" dirty="0" smtClean="0">
              <a:latin typeface="Vivaldi"/>
            </a:rPr>
            <a:t>≈</a:t>
          </a:r>
          <a:r>
            <a:rPr lang="en-US" dirty="0" smtClean="0"/>
            <a:t>5</a:t>
          </a:r>
          <a:endParaRPr lang="el-GR" dirty="0"/>
        </a:p>
      </dgm:t>
    </dgm:pt>
    <dgm:pt modelId="{7CF8926E-E53A-44A3-85CD-0E3842919CB6}" type="parTrans" cxnId="{67499FEE-8FD3-4996-BA38-EEBC16D7D5CB}">
      <dgm:prSet/>
      <dgm:spPr/>
      <dgm:t>
        <a:bodyPr/>
        <a:lstStyle/>
        <a:p>
          <a:endParaRPr lang="el-GR"/>
        </a:p>
      </dgm:t>
    </dgm:pt>
    <dgm:pt modelId="{24FA7E8F-4414-4EC5-82DE-17BA3958E764}" type="sibTrans" cxnId="{67499FEE-8FD3-4996-BA38-EEBC16D7D5CB}">
      <dgm:prSet/>
      <dgm:spPr/>
      <dgm:t>
        <a:bodyPr/>
        <a:lstStyle/>
        <a:p>
          <a:endParaRPr lang="el-GR"/>
        </a:p>
      </dgm:t>
    </dgm:pt>
    <dgm:pt modelId="{4CB75431-01CA-4DAE-AE99-62A69D5A964C}" type="pres">
      <dgm:prSet presAssocID="{3AEE9D14-85DF-4FDE-BEEC-266F31DC9CFF}" presName="diagram" presStyleCnt="0">
        <dgm:presLayoutVars>
          <dgm:dir/>
          <dgm:resizeHandles/>
        </dgm:presLayoutVars>
      </dgm:prSet>
      <dgm:spPr/>
    </dgm:pt>
    <dgm:pt modelId="{61A8A728-F245-4DA0-A101-A676CE93992F}" type="pres">
      <dgm:prSet presAssocID="{7919B5AD-3354-4C82-8C91-5A4C34EE4718}" presName="firstNode" presStyleLbl="node1" presStyleIdx="0" presStyleCnt="3" custScaleX="88058" custScaleY="91713" custLinFactNeighborX="44836" custLinFactNeighborY="-9">
        <dgm:presLayoutVars>
          <dgm:bulletEnabled val="1"/>
        </dgm:presLayoutVars>
      </dgm:prSet>
      <dgm:spPr/>
    </dgm:pt>
    <dgm:pt modelId="{AEDD941D-26B4-47AF-810A-6CDC94361C0E}" type="pres">
      <dgm:prSet presAssocID="{79EE8D82-C3E8-4A1D-9B8F-6A0ADC67CFDE}" presName="sibTrans" presStyleLbl="sibTrans2D1" presStyleIdx="0" presStyleCnt="2"/>
      <dgm:spPr/>
    </dgm:pt>
    <dgm:pt modelId="{99D448E0-B381-4C71-99FB-52C0C76FD6BD}" type="pres">
      <dgm:prSet presAssocID="{3BA5B9DD-1CFB-4FB6-BD0D-DF0872FCF6E7}" presName="middleNode" presStyleCnt="0"/>
      <dgm:spPr/>
    </dgm:pt>
    <dgm:pt modelId="{137D00A2-9EF2-4B6D-B34B-E79125EAEDFC}" type="pres">
      <dgm:prSet presAssocID="{3BA5B9DD-1CFB-4FB6-BD0D-DF0872FCF6E7}" presName="padding" presStyleLbl="node1" presStyleIdx="0" presStyleCnt="3"/>
      <dgm:spPr/>
    </dgm:pt>
    <dgm:pt modelId="{7C8A38F6-8578-4D09-A7A1-141D66BF1D8E}" type="pres">
      <dgm:prSet presAssocID="{3BA5B9DD-1CFB-4FB6-BD0D-DF0872FCF6E7}" presName="shape" presStyleLbl="node1" presStyleIdx="1" presStyleCnt="3" custScaleX="80599" custScaleY="71153" custLinFactNeighborX="67261" custLinFactNeighborY="-5941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35A6E96-FB80-4D80-AA49-8F3D56213BC2}" type="pres">
      <dgm:prSet presAssocID="{58E7A41D-A982-4AC5-B371-7FFD9F0D9B59}" presName="sibTrans" presStyleLbl="sibTrans2D1" presStyleIdx="1" presStyleCnt="2"/>
      <dgm:spPr/>
    </dgm:pt>
    <dgm:pt modelId="{9F6E40FA-EA0C-44C8-9CED-81BE57548D9C}" type="pres">
      <dgm:prSet presAssocID="{E56A0A0B-FE2F-442B-9FBA-FA1C745283C6}" presName="lastNode" presStyleLbl="node1" presStyleIdx="2" presStyleCnt="3" custScaleX="27191" custScaleY="18763" custLinFactNeighborX="-71710" custLinFactNeighborY="-184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67499FEE-8FD3-4996-BA38-EEBC16D7D5CB}" srcId="{3AEE9D14-85DF-4FDE-BEEC-266F31DC9CFF}" destId="{E56A0A0B-FE2F-442B-9FBA-FA1C745283C6}" srcOrd="2" destOrd="0" parTransId="{7CF8926E-E53A-44A3-85CD-0E3842919CB6}" sibTransId="{24FA7E8F-4414-4EC5-82DE-17BA3958E764}"/>
    <dgm:cxn modelId="{4AFAD846-147F-458E-B514-D093396B56B3}" type="presOf" srcId="{E56A0A0B-FE2F-442B-9FBA-FA1C745283C6}" destId="{9F6E40FA-EA0C-44C8-9CED-81BE57548D9C}" srcOrd="0" destOrd="0" presId="urn:microsoft.com/office/officeart/2005/8/layout/bProcess2"/>
    <dgm:cxn modelId="{B09A0E9A-3F87-46F7-9DD3-FA18A9CBB609}" type="presOf" srcId="{3BA5B9DD-1CFB-4FB6-BD0D-DF0872FCF6E7}" destId="{7C8A38F6-8578-4D09-A7A1-141D66BF1D8E}" srcOrd="0" destOrd="0" presId="urn:microsoft.com/office/officeart/2005/8/layout/bProcess2"/>
    <dgm:cxn modelId="{1925270D-E69B-46CE-9CD5-E89EA1B71EBF}" srcId="{3AEE9D14-85DF-4FDE-BEEC-266F31DC9CFF}" destId="{3BA5B9DD-1CFB-4FB6-BD0D-DF0872FCF6E7}" srcOrd="1" destOrd="0" parTransId="{7AEC5846-EDE1-4193-8740-166311BE9ED6}" sibTransId="{58E7A41D-A982-4AC5-B371-7FFD9F0D9B59}"/>
    <dgm:cxn modelId="{BA5C0A35-7F34-456D-BB56-0AE100DB2CDD}" type="presOf" srcId="{58E7A41D-A982-4AC5-B371-7FFD9F0D9B59}" destId="{B35A6E96-FB80-4D80-AA49-8F3D56213BC2}" srcOrd="0" destOrd="0" presId="urn:microsoft.com/office/officeart/2005/8/layout/bProcess2"/>
    <dgm:cxn modelId="{7C8C479D-1604-499C-8F88-578F7AE7E274}" srcId="{3AEE9D14-85DF-4FDE-BEEC-266F31DC9CFF}" destId="{7919B5AD-3354-4C82-8C91-5A4C34EE4718}" srcOrd="0" destOrd="0" parTransId="{04151E40-91B2-4547-8AED-D7B47E169F41}" sibTransId="{79EE8D82-C3E8-4A1D-9B8F-6A0ADC67CFDE}"/>
    <dgm:cxn modelId="{5908663F-4B8E-4C18-837D-007D0A8984F6}" type="presOf" srcId="{3AEE9D14-85DF-4FDE-BEEC-266F31DC9CFF}" destId="{4CB75431-01CA-4DAE-AE99-62A69D5A964C}" srcOrd="0" destOrd="0" presId="urn:microsoft.com/office/officeart/2005/8/layout/bProcess2"/>
    <dgm:cxn modelId="{C3C373B0-68BF-4126-8F2D-20745F9E7534}" type="presOf" srcId="{7919B5AD-3354-4C82-8C91-5A4C34EE4718}" destId="{61A8A728-F245-4DA0-A101-A676CE93992F}" srcOrd="0" destOrd="0" presId="urn:microsoft.com/office/officeart/2005/8/layout/bProcess2"/>
    <dgm:cxn modelId="{1B308FC9-254F-4C2F-AFA8-12AA4E1097EA}" type="presOf" srcId="{79EE8D82-C3E8-4A1D-9B8F-6A0ADC67CFDE}" destId="{AEDD941D-26B4-47AF-810A-6CDC94361C0E}" srcOrd="0" destOrd="0" presId="urn:microsoft.com/office/officeart/2005/8/layout/bProcess2"/>
    <dgm:cxn modelId="{01037D2E-04A9-424A-B5BC-D0A749085D3F}" type="presParOf" srcId="{4CB75431-01CA-4DAE-AE99-62A69D5A964C}" destId="{61A8A728-F245-4DA0-A101-A676CE93992F}" srcOrd="0" destOrd="0" presId="urn:microsoft.com/office/officeart/2005/8/layout/bProcess2"/>
    <dgm:cxn modelId="{B9F12ECF-FA59-4EAA-BF72-BCC05C76FF46}" type="presParOf" srcId="{4CB75431-01CA-4DAE-AE99-62A69D5A964C}" destId="{AEDD941D-26B4-47AF-810A-6CDC94361C0E}" srcOrd="1" destOrd="0" presId="urn:microsoft.com/office/officeart/2005/8/layout/bProcess2"/>
    <dgm:cxn modelId="{8E51B1FE-0BEA-4067-A12F-E8A28C2E927D}" type="presParOf" srcId="{4CB75431-01CA-4DAE-AE99-62A69D5A964C}" destId="{99D448E0-B381-4C71-99FB-52C0C76FD6BD}" srcOrd="2" destOrd="0" presId="urn:microsoft.com/office/officeart/2005/8/layout/bProcess2"/>
    <dgm:cxn modelId="{3A4A5F07-DFCF-43B5-A13B-4685306773D9}" type="presParOf" srcId="{99D448E0-B381-4C71-99FB-52C0C76FD6BD}" destId="{137D00A2-9EF2-4B6D-B34B-E79125EAEDFC}" srcOrd="0" destOrd="0" presId="urn:microsoft.com/office/officeart/2005/8/layout/bProcess2"/>
    <dgm:cxn modelId="{E68E1377-FEBE-42C4-BC5E-34D63E13CAF3}" type="presParOf" srcId="{99D448E0-B381-4C71-99FB-52C0C76FD6BD}" destId="{7C8A38F6-8578-4D09-A7A1-141D66BF1D8E}" srcOrd="1" destOrd="0" presId="urn:microsoft.com/office/officeart/2005/8/layout/bProcess2"/>
    <dgm:cxn modelId="{A2FD2D90-3C71-4EF4-9AF2-2C179A8E3165}" type="presParOf" srcId="{4CB75431-01CA-4DAE-AE99-62A69D5A964C}" destId="{B35A6E96-FB80-4D80-AA49-8F3D56213BC2}" srcOrd="3" destOrd="0" presId="urn:microsoft.com/office/officeart/2005/8/layout/bProcess2"/>
    <dgm:cxn modelId="{EE86E918-A0EF-4F01-87A3-884CD2C4B906}" type="presParOf" srcId="{4CB75431-01CA-4DAE-AE99-62A69D5A964C}" destId="{9F6E40FA-EA0C-44C8-9CED-81BE57548D9C}" srcOrd="4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84373-FCD3-43F7-B90F-FF4E05AD24D0}">
      <dsp:nvSpPr>
        <dsp:cNvPr id="0" name=""/>
        <dsp:cNvSpPr/>
      </dsp:nvSpPr>
      <dsp:spPr>
        <a:xfrm rot="5400000">
          <a:off x="585467" y="900417"/>
          <a:ext cx="1405730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19D9B-AC5B-4AF8-A20B-F7F18E7D4AE1}">
      <dsp:nvSpPr>
        <dsp:cNvPr id="0" name=""/>
        <dsp:cNvSpPr/>
      </dsp:nvSpPr>
      <dsp:spPr>
        <a:xfrm>
          <a:off x="907501" y="1295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1. Contact</a:t>
          </a:r>
          <a:endParaRPr lang="el-GR" sz="1700" kern="1200" dirty="0"/>
        </a:p>
      </dsp:txBody>
      <dsp:txXfrm>
        <a:off x="940621" y="34415"/>
        <a:ext cx="1818449" cy="1064573"/>
      </dsp:txXfrm>
    </dsp:sp>
    <dsp:sp modelId="{BA57BEE7-64C3-4D3E-B231-24B819AAFAE9}">
      <dsp:nvSpPr>
        <dsp:cNvPr id="0" name=""/>
        <dsp:cNvSpPr/>
      </dsp:nvSpPr>
      <dsp:spPr>
        <a:xfrm rot="5400000">
          <a:off x="585467" y="2313934"/>
          <a:ext cx="1405730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43C07-823D-49B9-83F2-56D77A554A22}">
      <dsp:nvSpPr>
        <dsp:cNvPr id="0" name=""/>
        <dsp:cNvSpPr/>
      </dsp:nvSpPr>
      <dsp:spPr>
        <a:xfrm>
          <a:off x="907501" y="1414813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2. Consulting sessions (whole group)</a:t>
          </a:r>
          <a:endParaRPr lang="el-GR" sz="1700" kern="1200" dirty="0"/>
        </a:p>
      </dsp:txBody>
      <dsp:txXfrm>
        <a:off x="940621" y="1447933"/>
        <a:ext cx="1818449" cy="1064573"/>
      </dsp:txXfrm>
    </dsp:sp>
    <dsp:sp modelId="{D69ABB55-D58E-467A-BD22-9AD0A26A3134}">
      <dsp:nvSpPr>
        <dsp:cNvPr id="0" name=""/>
        <dsp:cNvSpPr/>
      </dsp:nvSpPr>
      <dsp:spPr>
        <a:xfrm>
          <a:off x="1292226" y="3020692"/>
          <a:ext cx="2498850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6EE00-C8C3-4C84-BCBA-714ACA99C062}">
      <dsp:nvSpPr>
        <dsp:cNvPr id="0" name=""/>
        <dsp:cNvSpPr/>
      </dsp:nvSpPr>
      <dsp:spPr>
        <a:xfrm>
          <a:off x="907501" y="2828330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3. Need analysis </a:t>
          </a:r>
          <a:endParaRPr lang="el-GR" sz="1700" kern="1200" dirty="0"/>
        </a:p>
      </dsp:txBody>
      <dsp:txXfrm>
        <a:off x="940621" y="2861450"/>
        <a:ext cx="1818449" cy="1064573"/>
      </dsp:txXfrm>
    </dsp:sp>
    <dsp:sp modelId="{67499702-E7D3-4CFE-8A44-C480540D50E0}">
      <dsp:nvSpPr>
        <dsp:cNvPr id="0" name=""/>
        <dsp:cNvSpPr/>
      </dsp:nvSpPr>
      <dsp:spPr>
        <a:xfrm rot="16200000">
          <a:off x="3092105" y="2313934"/>
          <a:ext cx="1405730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64478-3F5C-4CF7-946A-084CE52AB104}">
      <dsp:nvSpPr>
        <dsp:cNvPr id="0" name=""/>
        <dsp:cNvSpPr/>
      </dsp:nvSpPr>
      <dsp:spPr>
        <a:xfrm>
          <a:off x="3414138" y="2828330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4. Consulting sessions (individually and by group)</a:t>
          </a:r>
          <a:endParaRPr lang="el-GR" sz="1700" kern="1200" dirty="0"/>
        </a:p>
      </dsp:txBody>
      <dsp:txXfrm>
        <a:off x="3447258" y="2861450"/>
        <a:ext cx="1818449" cy="1064573"/>
      </dsp:txXfrm>
    </dsp:sp>
    <dsp:sp modelId="{7249257E-2272-4F17-A701-A3E72C1C85F5}">
      <dsp:nvSpPr>
        <dsp:cNvPr id="0" name=""/>
        <dsp:cNvSpPr/>
      </dsp:nvSpPr>
      <dsp:spPr>
        <a:xfrm rot="16200000">
          <a:off x="3092105" y="900417"/>
          <a:ext cx="1405730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CAA5B-5EA3-4759-BE72-895615785C2A}">
      <dsp:nvSpPr>
        <dsp:cNvPr id="0" name=""/>
        <dsp:cNvSpPr/>
      </dsp:nvSpPr>
      <dsp:spPr>
        <a:xfrm>
          <a:off x="3414138" y="1414813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5. Visits to other social enterprises </a:t>
          </a:r>
          <a:endParaRPr lang="el-GR" sz="1700" kern="1200" dirty="0"/>
        </a:p>
      </dsp:txBody>
      <dsp:txXfrm>
        <a:off x="3447258" y="1447933"/>
        <a:ext cx="1818449" cy="1064573"/>
      </dsp:txXfrm>
    </dsp:sp>
    <dsp:sp modelId="{B4ACD9FC-A55E-4341-B230-0ACE64A2B907}">
      <dsp:nvSpPr>
        <dsp:cNvPr id="0" name=""/>
        <dsp:cNvSpPr/>
      </dsp:nvSpPr>
      <dsp:spPr>
        <a:xfrm rot="21598131">
          <a:off x="3798863" y="193010"/>
          <a:ext cx="2383978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18AD4-E66F-4FBB-93FD-FE3518E56775}">
      <dsp:nvSpPr>
        <dsp:cNvPr id="0" name=""/>
        <dsp:cNvSpPr/>
      </dsp:nvSpPr>
      <dsp:spPr>
        <a:xfrm>
          <a:off x="3414138" y="1295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6. Consulting sessions</a:t>
          </a:r>
          <a:endParaRPr lang="el-GR" sz="1700" kern="1200" dirty="0"/>
        </a:p>
      </dsp:txBody>
      <dsp:txXfrm>
        <a:off x="3447258" y="34415"/>
        <a:ext cx="1818449" cy="1064573"/>
      </dsp:txXfrm>
    </dsp:sp>
    <dsp:sp modelId="{E31A1F03-36C9-4210-AA57-9A3FBECDD276}">
      <dsp:nvSpPr>
        <dsp:cNvPr id="0" name=""/>
        <dsp:cNvSpPr/>
      </dsp:nvSpPr>
      <dsp:spPr>
        <a:xfrm rot="5400000">
          <a:off x="5518068" y="864923"/>
          <a:ext cx="1337333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12306-D74A-4AB8-A063-EB596FD2697D}">
      <dsp:nvSpPr>
        <dsp:cNvPr id="0" name=""/>
        <dsp:cNvSpPr/>
      </dsp:nvSpPr>
      <dsp:spPr>
        <a:xfrm>
          <a:off x="5805904" y="0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7. Entrepreneurial Simulation</a:t>
          </a:r>
          <a:endParaRPr lang="el-GR" sz="1700" kern="1200" dirty="0"/>
        </a:p>
      </dsp:txBody>
      <dsp:txXfrm>
        <a:off x="5839024" y="33120"/>
        <a:ext cx="1818449" cy="1064573"/>
      </dsp:txXfrm>
    </dsp:sp>
    <dsp:sp modelId="{B10044BC-6D5B-4747-8DA1-99AA52DFF7BF}">
      <dsp:nvSpPr>
        <dsp:cNvPr id="0" name=""/>
        <dsp:cNvSpPr/>
      </dsp:nvSpPr>
      <dsp:spPr>
        <a:xfrm rot="5400000">
          <a:off x="5517659" y="2210453"/>
          <a:ext cx="1338152" cy="169622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1DB03-4964-40C2-AD55-D96A569DF35A}">
      <dsp:nvSpPr>
        <dsp:cNvPr id="0" name=""/>
        <dsp:cNvSpPr/>
      </dsp:nvSpPr>
      <dsp:spPr>
        <a:xfrm>
          <a:off x="5805904" y="1345121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8. Networking</a:t>
          </a:r>
          <a:endParaRPr lang="el-GR" sz="1700" kern="1200" dirty="0"/>
        </a:p>
      </dsp:txBody>
      <dsp:txXfrm>
        <a:off x="5839024" y="1378241"/>
        <a:ext cx="1818449" cy="1064573"/>
      </dsp:txXfrm>
    </dsp:sp>
    <dsp:sp modelId="{BF485B85-D49D-464D-8917-AA9A80859302}">
      <dsp:nvSpPr>
        <dsp:cNvPr id="0" name=""/>
        <dsp:cNvSpPr/>
      </dsp:nvSpPr>
      <dsp:spPr>
        <a:xfrm>
          <a:off x="5805904" y="2691060"/>
          <a:ext cx="1884689" cy="1130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9. Mentoring to the final group</a:t>
          </a:r>
          <a:endParaRPr lang="el-GR" sz="1700" kern="1200" dirty="0"/>
        </a:p>
      </dsp:txBody>
      <dsp:txXfrm>
        <a:off x="5839024" y="2724180"/>
        <a:ext cx="1818449" cy="1064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61F14-1F46-4FC6-9B81-F8F21745C8F8}">
      <dsp:nvSpPr>
        <dsp:cNvPr id="0" name=""/>
        <dsp:cNvSpPr/>
      </dsp:nvSpPr>
      <dsp:spPr>
        <a:xfrm>
          <a:off x="0" y="3296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5780B-4E57-47BC-865E-1EDB1C8FACAC}">
      <dsp:nvSpPr>
        <dsp:cNvPr id="0" name=""/>
        <dsp:cNvSpPr/>
      </dsp:nvSpPr>
      <dsp:spPr>
        <a:xfrm>
          <a:off x="252027" y="1820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1. Contact</a:t>
          </a:r>
          <a:endParaRPr lang="el-GR" sz="1000" kern="1200" dirty="0"/>
        </a:p>
      </dsp:txBody>
      <dsp:txXfrm>
        <a:off x="266437" y="196453"/>
        <a:ext cx="3499571" cy="266380"/>
      </dsp:txXfrm>
    </dsp:sp>
    <dsp:sp modelId="{1E1784ED-C174-4D5F-9312-55268831680E}">
      <dsp:nvSpPr>
        <dsp:cNvPr id="0" name=""/>
        <dsp:cNvSpPr/>
      </dsp:nvSpPr>
      <dsp:spPr>
        <a:xfrm>
          <a:off x="0" y="7832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31B15-A826-4A2A-BE18-1F8D04D540FD}">
      <dsp:nvSpPr>
        <dsp:cNvPr id="0" name=""/>
        <dsp:cNvSpPr/>
      </dsp:nvSpPr>
      <dsp:spPr>
        <a:xfrm>
          <a:off x="252027" y="6356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2. Consulting sessions (whole group)</a:t>
          </a:r>
          <a:endParaRPr lang="el-GR" sz="1000" kern="1200" dirty="0"/>
        </a:p>
      </dsp:txBody>
      <dsp:txXfrm>
        <a:off x="266437" y="650053"/>
        <a:ext cx="3499571" cy="266380"/>
      </dsp:txXfrm>
    </dsp:sp>
    <dsp:sp modelId="{BDA908AA-6F5D-4D8C-A5A7-1E0AB9F0D4B9}">
      <dsp:nvSpPr>
        <dsp:cNvPr id="0" name=""/>
        <dsp:cNvSpPr/>
      </dsp:nvSpPr>
      <dsp:spPr>
        <a:xfrm>
          <a:off x="0" y="12368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EE1CA-D9DC-43CC-B39C-062373355AFC}">
      <dsp:nvSpPr>
        <dsp:cNvPr id="0" name=""/>
        <dsp:cNvSpPr/>
      </dsp:nvSpPr>
      <dsp:spPr>
        <a:xfrm>
          <a:off x="252027" y="10892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3. Need analysis </a:t>
          </a:r>
          <a:endParaRPr lang="el-GR" sz="1000" kern="1200" dirty="0"/>
        </a:p>
      </dsp:txBody>
      <dsp:txXfrm>
        <a:off x="266437" y="1103653"/>
        <a:ext cx="3499571" cy="266380"/>
      </dsp:txXfrm>
    </dsp:sp>
    <dsp:sp modelId="{D21EBFFC-5037-4F15-A45B-81007CECF719}">
      <dsp:nvSpPr>
        <dsp:cNvPr id="0" name=""/>
        <dsp:cNvSpPr/>
      </dsp:nvSpPr>
      <dsp:spPr>
        <a:xfrm>
          <a:off x="0" y="16904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B10BC4-B362-42B4-8110-918D7B53F6C8}">
      <dsp:nvSpPr>
        <dsp:cNvPr id="0" name=""/>
        <dsp:cNvSpPr/>
      </dsp:nvSpPr>
      <dsp:spPr>
        <a:xfrm>
          <a:off x="252027" y="15428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4. Consulting sessions (individually and group)</a:t>
          </a:r>
          <a:endParaRPr lang="el-GR" sz="1000" kern="1200" dirty="0"/>
        </a:p>
      </dsp:txBody>
      <dsp:txXfrm>
        <a:off x="266437" y="1557253"/>
        <a:ext cx="3499571" cy="266380"/>
      </dsp:txXfrm>
    </dsp:sp>
    <dsp:sp modelId="{A0718FEA-D1B3-45CD-AE87-727C8BE401F6}">
      <dsp:nvSpPr>
        <dsp:cNvPr id="0" name=""/>
        <dsp:cNvSpPr/>
      </dsp:nvSpPr>
      <dsp:spPr>
        <a:xfrm>
          <a:off x="0" y="21440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93B54-AB32-4D47-A673-0D56AE50B6E9}">
      <dsp:nvSpPr>
        <dsp:cNvPr id="0" name=""/>
        <dsp:cNvSpPr/>
      </dsp:nvSpPr>
      <dsp:spPr>
        <a:xfrm>
          <a:off x="252027" y="19964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5. Visit to other social enterprises </a:t>
          </a:r>
          <a:endParaRPr lang="el-GR" sz="1000" kern="1200" dirty="0"/>
        </a:p>
      </dsp:txBody>
      <dsp:txXfrm>
        <a:off x="266437" y="2010853"/>
        <a:ext cx="3499571" cy="266380"/>
      </dsp:txXfrm>
    </dsp:sp>
    <dsp:sp modelId="{849B04FB-A2A6-490F-8228-C1CC8779EA4A}">
      <dsp:nvSpPr>
        <dsp:cNvPr id="0" name=""/>
        <dsp:cNvSpPr/>
      </dsp:nvSpPr>
      <dsp:spPr>
        <a:xfrm>
          <a:off x="0" y="2597643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F43F7-371B-4856-9BF8-AFCFC608F28A}">
      <dsp:nvSpPr>
        <dsp:cNvPr id="0" name=""/>
        <dsp:cNvSpPr/>
      </dsp:nvSpPr>
      <dsp:spPr>
        <a:xfrm>
          <a:off x="252027" y="24500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6. Consulting sessions</a:t>
          </a:r>
          <a:endParaRPr lang="el-GR" sz="1000" kern="1200" dirty="0"/>
        </a:p>
      </dsp:txBody>
      <dsp:txXfrm>
        <a:off x="266437" y="2464453"/>
        <a:ext cx="3499571" cy="266380"/>
      </dsp:txXfrm>
    </dsp:sp>
    <dsp:sp modelId="{526D38F0-0328-47CA-84C3-AE673CCF8199}">
      <dsp:nvSpPr>
        <dsp:cNvPr id="0" name=""/>
        <dsp:cNvSpPr/>
      </dsp:nvSpPr>
      <dsp:spPr>
        <a:xfrm>
          <a:off x="0" y="3051244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C7740-FE49-4B0D-931C-97B56E622A39}">
      <dsp:nvSpPr>
        <dsp:cNvPr id="0" name=""/>
        <dsp:cNvSpPr/>
      </dsp:nvSpPr>
      <dsp:spPr>
        <a:xfrm>
          <a:off x="252027" y="2903643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7. Entrepreneurial Simulation</a:t>
          </a:r>
          <a:endParaRPr lang="el-GR" sz="1000" kern="1200" dirty="0"/>
        </a:p>
      </dsp:txBody>
      <dsp:txXfrm>
        <a:off x="266437" y="2918053"/>
        <a:ext cx="3499571" cy="266380"/>
      </dsp:txXfrm>
    </dsp:sp>
    <dsp:sp modelId="{F8B2EB29-165A-4EF7-993B-F69DE3C2003B}">
      <dsp:nvSpPr>
        <dsp:cNvPr id="0" name=""/>
        <dsp:cNvSpPr/>
      </dsp:nvSpPr>
      <dsp:spPr>
        <a:xfrm>
          <a:off x="0" y="3504844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B34C2-3262-41F0-A6CF-ECC16FE0D8AE}">
      <dsp:nvSpPr>
        <dsp:cNvPr id="0" name=""/>
        <dsp:cNvSpPr/>
      </dsp:nvSpPr>
      <dsp:spPr>
        <a:xfrm>
          <a:off x="252027" y="3357244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8. Networking</a:t>
          </a:r>
          <a:endParaRPr lang="el-GR" sz="1000" kern="1200" dirty="0"/>
        </a:p>
      </dsp:txBody>
      <dsp:txXfrm>
        <a:off x="266437" y="3371654"/>
        <a:ext cx="3499571" cy="266380"/>
      </dsp:txXfrm>
    </dsp:sp>
    <dsp:sp modelId="{CC7B6A85-479E-4A38-B4B7-257B4A2131A4}">
      <dsp:nvSpPr>
        <dsp:cNvPr id="0" name=""/>
        <dsp:cNvSpPr/>
      </dsp:nvSpPr>
      <dsp:spPr>
        <a:xfrm>
          <a:off x="0" y="3958444"/>
          <a:ext cx="5040559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D4D7B-2A4A-486B-895F-DA9042807EF5}">
      <dsp:nvSpPr>
        <dsp:cNvPr id="0" name=""/>
        <dsp:cNvSpPr/>
      </dsp:nvSpPr>
      <dsp:spPr>
        <a:xfrm>
          <a:off x="252027" y="3810844"/>
          <a:ext cx="3528391" cy="29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65" tIns="0" rIns="133365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9. Mentoring to the final group</a:t>
          </a:r>
          <a:endParaRPr lang="el-GR" sz="1000" kern="1200" dirty="0"/>
        </a:p>
      </dsp:txBody>
      <dsp:txXfrm>
        <a:off x="266437" y="3825254"/>
        <a:ext cx="3499571" cy="266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8A728-F245-4DA0-A101-A676CE93992F}">
      <dsp:nvSpPr>
        <dsp:cNvPr id="0" name=""/>
        <dsp:cNvSpPr/>
      </dsp:nvSpPr>
      <dsp:spPr>
        <a:xfrm>
          <a:off x="1152128" y="0"/>
          <a:ext cx="1845790" cy="19224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Vivaldi"/>
            </a:rPr>
            <a:t>≈</a:t>
          </a:r>
          <a:r>
            <a:rPr lang="en-US" sz="4000" kern="1200" dirty="0" smtClean="0"/>
            <a:t>30+</a:t>
          </a:r>
          <a:endParaRPr lang="el-GR" sz="4000" kern="1200" dirty="0"/>
        </a:p>
      </dsp:txBody>
      <dsp:txXfrm>
        <a:off x="1422438" y="281529"/>
        <a:ext cx="1305170" cy="1359345"/>
      </dsp:txXfrm>
    </dsp:sp>
    <dsp:sp modelId="{AEDD941D-26B4-47AF-810A-6CDC94361C0E}">
      <dsp:nvSpPr>
        <dsp:cNvPr id="0" name=""/>
        <dsp:cNvSpPr/>
      </dsp:nvSpPr>
      <dsp:spPr>
        <a:xfrm rot="10798979">
          <a:off x="1708559" y="2035868"/>
          <a:ext cx="733637" cy="240543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A38F6-8578-4D09-A7A1-141D66BF1D8E}">
      <dsp:nvSpPr>
        <dsp:cNvPr id="0" name=""/>
        <dsp:cNvSpPr/>
      </dsp:nvSpPr>
      <dsp:spPr>
        <a:xfrm>
          <a:off x="1512162" y="2376260"/>
          <a:ext cx="1126857" cy="9947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Vivaldi"/>
            </a:rPr>
            <a:t>≈</a:t>
          </a:r>
          <a:r>
            <a:rPr lang="en-US" sz="2000" kern="1200" dirty="0" smtClean="0"/>
            <a:t>15</a:t>
          </a:r>
          <a:endParaRPr lang="el-GR" sz="2000" kern="1200" dirty="0"/>
        </a:p>
      </dsp:txBody>
      <dsp:txXfrm>
        <a:off x="1677186" y="2521944"/>
        <a:ext cx="796809" cy="703424"/>
      </dsp:txXfrm>
    </dsp:sp>
    <dsp:sp modelId="{B35A6E96-FB80-4D80-AA49-8F3D56213BC2}">
      <dsp:nvSpPr>
        <dsp:cNvPr id="0" name=""/>
        <dsp:cNvSpPr/>
      </dsp:nvSpPr>
      <dsp:spPr>
        <a:xfrm rot="10930492">
          <a:off x="1671600" y="3732190"/>
          <a:ext cx="733637" cy="240543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E40FA-EA0C-44C8-9CED-81BE57548D9C}">
      <dsp:nvSpPr>
        <dsp:cNvPr id="0" name=""/>
        <dsp:cNvSpPr/>
      </dsp:nvSpPr>
      <dsp:spPr>
        <a:xfrm>
          <a:off x="1728201" y="4320477"/>
          <a:ext cx="569952" cy="3932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Vivaldi"/>
            </a:rPr>
            <a:t>≈</a:t>
          </a:r>
          <a:r>
            <a:rPr lang="en-US" sz="1600" kern="1200" dirty="0" smtClean="0"/>
            <a:t>5</a:t>
          </a:r>
          <a:endParaRPr lang="el-GR" sz="1600" kern="1200" dirty="0"/>
        </a:p>
      </dsp:txBody>
      <dsp:txXfrm>
        <a:off x="1811669" y="4378073"/>
        <a:ext cx="403016" cy="278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1C032-B9CE-4F89-8028-80475784DF00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4716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514716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8E6D6-665A-4ACD-AB2F-801A78B9D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85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B87B1-28F9-413E-A356-B73115958E77}" type="datetimeFigureOut">
              <a:rPr lang="el-GR" smtClean="0"/>
              <a:t>22/7/2016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48025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57550"/>
            <a:ext cx="7942262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021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513513"/>
            <a:ext cx="43021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C6B65-907A-407F-8A98-A565B6EAC0E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6887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solidFill>
          <a:srgbClr val="10A9E6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89285"/>
            <a:ext cx="4608512" cy="1008112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4104456" cy="625802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1168" y="5870448"/>
            <a:ext cx="2176272" cy="201168"/>
          </a:xfrm>
        </p:spPr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90287"/>
            <a:ext cx="5032618" cy="1427621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5871870" y="0"/>
            <a:ext cx="2592288" cy="5733256"/>
          </a:xfrm>
          <a:prstGeom prst="rect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50800" dist="38100" dir="5400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159902" y="3666686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rgbClr val="10A9E6"/>
                </a:solidFill>
                <a:effectLst/>
                <a:latin typeface="Albertus Medium" panose="020E0602030304020304" pitchFamily="34" charset="0"/>
                <a:ea typeface="+mn-ea"/>
                <a:cs typeface="+mn-cs"/>
              </a:rPr>
              <a:t>Innovate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Albertus Medium" panose="020E0602030304020304" pitchFamily="34" charset="0"/>
                <a:ea typeface="+mn-ea"/>
                <a:cs typeface="+mn-cs"/>
              </a:rPr>
              <a:t>   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rgbClr val="F8F200"/>
                </a:solidFill>
                <a:effectLst/>
                <a:latin typeface="Albertus Medium" panose="020E0602030304020304" pitchFamily="34" charset="0"/>
                <a:ea typeface="+mn-ea"/>
                <a:cs typeface="+mn-cs"/>
              </a:rPr>
              <a:t>with us     </a:t>
            </a:r>
            <a:endParaRPr lang="el-GR" sz="3600" b="1" kern="1200" dirty="0" smtClean="0">
              <a:solidFill>
                <a:srgbClr val="F8F200"/>
              </a:solidFill>
              <a:effectLst/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pic>
        <p:nvPicPr>
          <p:cNvPr id="1026" name="Picture 2" descr="C:\Users\kpariza.CORP\Pictures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82" y="517871"/>
            <a:ext cx="2376264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5848602" y="5084630"/>
            <a:ext cx="2638824" cy="45719"/>
          </a:xfrm>
          <a:prstGeom prst="rect">
            <a:avLst/>
          </a:prstGeom>
          <a:solidFill>
            <a:srgbClr val="10A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l-GR" dirty="0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340" y="1484784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2348880"/>
            <a:ext cx="7520940" cy="2331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0800000">
            <a:off x="5724128" y="5947022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F122C46-2241-4843-9D12-552B3F5A2ADF}" type="datetimeFigureOut">
              <a:rPr lang="el-GR" smtClean="0"/>
              <a:t>22/7/2016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19872" y="6376208"/>
            <a:ext cx="4724400" cy="27432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2901BB9-2181-4198-9E04-C76DB8A0DCC8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2382" y="188640"/>
            <a:ext cx="9146382" cy="720080"/>
          </a:xfrm>
          <a:prstGeom prst="rect">
            <a:avLst/>
          </a:prstGeom>
          <a:solidFill>
            <a:srgbClr val="10A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03144" y="379403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lbertus Medium" panose="020E0602030304020304" pitchFamily="34" charset="0"/>
              </a:rPr>
              <a:t>I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nstitute of </a:t>
            </a:r>
            <a:r>
              <a:rPr lang="en-US" sz="1600" b="1" dirty="0" smtClean="0">
                <a:solidFill>
                  <a:srgbClr val="FFFF00"/>
                </a:solidFill>
                <a:latin typeface="Albertus Medium" panose="020E0602030304020304" pitchFamily="34" charset="0"/>
              </a:rPr>
              <a:t>E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ntrepreneurship </a:t>
            </a:r>
            <a:r>
              <a:rPr lang="en-US" sz="1600" b="1" dirty="0" smtClean="0">
                <a:solidFill>
                  <a:srgbClr val="FFFF00"/>
                </a:solidFill>
                <a:latin typeface="Albertus Medium" panose="020E0602030304020304" pitchFamily="34" charset="0"/>
              </a:rPr>
              <a:t>D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evelopment</a:t>
            </a:r>
            <a:endParaRPr lang="el-GR" sz="1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032886" y="36401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1" u="sng" kern="12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www.ied.eu</a:t>
            </a:r>
            <a:endParaRPr lang="el-GR" sz="1600" u="sng" dirty="0">
              <a:solidFill>
                <a:srgbClr val="FFFF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2114"/>
            <a:ext cx="3923928" cy="6317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ed.eu" TargetMode="External"/><Relationship Id="rId2" Type="http://schemas.openxmlformats.org/officeDocument/2006/relationships/hyperlink" Target="mailto:info@entre.gr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ed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4717032" cy="1944216"/>
          </a:xfrm>
        </p:spPr>
        <p:txBody>
          <a:bodyPr/>
          <a:lstStyle/>
          <a:p>
            <a:pPr algn="ctr"/>
            <a:r>
              <a:rPr lang="en-US" sz="3600" b="1" dirty="0" smtClean="0"/>
              <a:t>“support system for social enterprises”</a:t>
            </a:r>
            <a:endParaRPr lang="el-GR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459781"/>
            <a:ext cx="6511131" cy="329259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15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Summer </a:t>
            </a:r>
            <a:r>
              <a:rPr lang="en-US" sz="1800" b="1" dirty="0"/>
              <a:t>Academy </a:t>
            </a:r>
            <a:endParaRPr lang="el-GR" sz="1800" dirty="0"/>
          </a:p>
          <a:p>
            <a:r>
              <a:rPr lang="en-US" sz="1600" b="1" dirty="0" err="1" smtClean="0"/>
              <a:t>Mouzaki</a:t>
            </a:r>
            <a:r>
              <a:rPr lang="en-US" sz="1600" b="1" dirty="0" smtClean="0"/>
              <a:t>, Greece </a:t>
            </a:r>
            <a:endParaRPr lang="el-GR" sz="1600" dirty="0"/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658091" y="5733256"/>
            <a:ext cx="7520940" cy="936104"/>
          </a:xfrm>
          <a:prstGeom prst="rect">
            <a:avLst/>
          </a:prstGeom>
        </p:spPr>
        <p:txBody>
          <a:bodyPr vert="horz" lIns="91440" tIns="9144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Theodor </a:t>
            </a:r>
            <a:r>
              <a:rPr lang="en-US" sz="1200" dirty="0" err="1" smtClean="0"/>
              <a:t>alexandrou</a:t>
            </a:r>
            <a:endParaRPr lang="en-US" sz="1200" i="1" dirty="0" smtClean="0"/>
          </a:p>
          <a:p>
            <a:r>
              <a:rPr lang="en-US" sz="1200" dirty="0" smtClean="0"/>
              <a:t>Day 5 – Friday 22 July 2016 </a:t>
            </a:r>
          </a:p>
          <a:p>
            <a:r>
              <a:rPr lang="en-US" sz="1200" dirty="0" smtClean="0"/>
              <a:t>“Support systems for social enterprises”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197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“Supporting women from remote rural areas to establish social enterprises or existing social enterprises to be developed”</a:t>
            </a:r>
            <a:endParaRPr lang="el-GR" sz="2400" dirty="0"/>
          </a:p>
        </p:txBody>
      </p:sp>
      <p:pic>
        <p:nvPicPr>
          <p:cNvPr id="4" name="Picture 3" descr="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7475"/>
            <a:ext cx="3528392" cy="10208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499992" y="441475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Women’s social entrepreneurship: A path to equality</a:t>
            </a:r>
            <a:endParaRPr lang="el-GR" b="1" dirty="0"/>
          </a:p>
        </p:txBody>
      </p:sp>
      <p:sp>
        <p:nvSpPr>
          <p:cNvPr id="7" name="Down Arrow 6"/>
          <p:cNvSpPr/>
          <p:nvPr/>
        </p:nvSpPr>
        <p:spPr>
          <a:xfrm>
            <a:off x="4139952" y="3356992"/>
            <a:ext cx="36004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757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520940" cy="548640"/>
          </a:xfrm>
        </p:spPr>
        <p:txBody>
          <a:bodyPr/>
          <a:lstStyle/>
          <a:p>
            <a:pPr algn="just"/>
            <a:r>
              <a:rPr lang="en-US" dirty="0"/>
              <a:t>Women’s social entrepreneurship: A path to </a:t>
            </a:r>
            <a:r>
              <a:rPr lang="en-US" dirty="0" smtClean="0"/>
              <a:t>equality – project’s identity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132856"/>
            <a:ext cx="7520940" cy="2835653"/>
          </a:xfrm>
        </p:spPr>
        <p:txBody>
          <a:bodyPr>
            <a:normAutofit/>
          </a:bodyPr>
          <a:lstStyle/>
          <a:p>
            <a:pPr indent="-250825" algn="just">
              <a:spcBef>
                <a:spcPct val="40000"/>
              </a:spcBef>
            </a:pPr>
            <a:r>
              <a:rPr lang="en-US" altLang="en-US" dirty="0" smtClean="0"/>
              <a:t>National Project </a:t>
            </a:r>
            <a:r>
              <a:rPr lang="en-US" altLang="en-US" b="0" dirty="0" smtClean="0"/>
              <a:t>by the Greek Minister of Interior (</a:t>
            </a:r>
            <a:r>
              <a:rPr lang="en-US" b="0" dirty="0"/>
              <a:t>General Secretariat for Gender </a:t>
            </a:r>
            <a:r>
              <a:rPr lang="en-US" b="0" dirty="0" smtClean="0"/>
              <a:t>Equality)</a:t>
            </a:r>
            <a:endParaRPr lang="en-US" b="0" dirty="0"/>
          </a:p>
          <a:p>
            <a:pPr indent="-250825" algn="just">
              <a:spcBef>
                <a:spcPct val="40000"/>
              </a:spcBef>
            </a:pPr>
            <a:r>
              <a:rPr lang="en-US" altLang="en-US" dirty="0" smtClean="0"/>
              <a:t>Project’s </a:t>
            </a:r>
            <a:r>
              <a:rPr lang="en-US" altLang="en-US" dirty="0"/>
              <a:t>aim</a:t>
            </a:r>
            <a:r>
              <a:rPr lang="el-GR" altLang="en-US" b="0" dirty="0"/>
              <a:t>: </a:t>
            </a:r>
            <a:r>
              <a:rPr lang="en-US" altLang="en-US" b="0" dirty="0"/>
              <a:t>The project entailed the enhancing of women’s entrepreneurship, focusing in particular on women living in remote rural areas, faced with limited choices as far as their professional integration is concerned</a:t>
            </a:r>
          </a:p>
          <a:p>
            <a:pPr marL="377825" indent="-285750" algn="just">
              <a:spcBef>
                <a:spcPct val="40000"/>
              </a:spcBef>
              <a:buFont typeface="Wingdings" panose="05000000000000000000" pitchFamily="2" charset="2"/>
              <a:buChar char="v"/>
            </a:pPr>
            <a:r>
              <a:rPr lang="en-US" b="0" dirty="0"/>
              <a:t>Consulting support activities </a:t>
            </a:r>
            <a:endParaRPr lang="en-US" b="0" dirty="0" smtClean="0"/>
          </a:p>
          <a:p>
            <a:pPr marL="377825" indent="-285750" algn="just">
              <a:spcBef>
                <a:spcPct val="40000"/>
              </a:spcBef>
              <a:buFont typeface="Wingdings" panose="05000000000000000000" pitchFamily="2" charset="2"/>
              <a:buChar char="v"/>
            </a:pPr>
            <a:r>
              <a:rPr lang="en-US" b="0" dirty="0" smtClean="0"/>
              <a:t>Visibility</a:t>
            </a:r>
            <a:r>
              <a:rPr lang="en-US" b="0" dirty="0"/>
              <a:t>, networking and promotion </a:t>
            </a:r>
            <a:r>
              <a:rPr lang="en-US" b="0" dirty="0" smtClean="0"/>
              <a:t>activities </a:t>
            </a:r>
          </a:p>
          <a:p>
            <a:pPr marL="377825" indent="-285750" algn="just">
              <a:spcBef>
                <a:spcPct val="40000"/>
              </a:spcBef>
              <a:buFont typeface="Wingdings" panose="05000000000000000000" pitchFamily="2" charset="2"/>
              <a:buChar char="v"/>
            </a:pPr>
            <a:r>
              <a:rPr lang="en-US" b="0" dirty="0" smtClean="0"/>
              <a:t>Project </a:t>
            </a:r>
            <a:r>
              <a:rPr lang="en-US" b="0" dirty="0"/>
              <a:t>exploitation </a:t>
            </a:r>
            <a:r>
              <a:rPr lang="en-US" b="0" dirty="0" smtClean="0"/>
              <a:t>and dissemination activities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2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96752"/>
            <a:ext cx="7520940" cy="548640"/>
          </a:xfrm>
        </p:spPr>
        <p:txBody>
          <a:bodyPr/>
          <a:lstStyle/>
          <a:p>
            <a:r>
              <a:rPr lang="en-US" dirty="0" smtClean="0"/>
              <a:t>methodology</a:t>
            </a:r>
            <a:endParaRPr lang="el-G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584874"/>
              </p:ext>
            </p:extLst>
          </p:nvPr>
        </p:nvGraphicFramePr>
        <p:xfrm>
          <a:off x="179512" y="1700808"/>
          <a:ext cx="871296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14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520940" cy="360040"/>
          </a:xfrm>
        </p:spPr>
        <p:txBody>
          <a:bodyPr/>
          <a:lstStyle/>
          <a:p>
            <a:r>
              <a:rPr lang="en-US" dirty="0"/>
              <a:t>Consulting support activities </a:t>
            </a:r>
            <a:br>
              <a:rPr lang="en-US" dirty="0"/>
            </a:br>
            <a:endParaRPr lang="el-GR" dirty="0"/>
          </a:p>
        </p:txBody>
      </p:sp>
      <p:pic>
        <p:nvPicPr>
          <p:cNvPr id="4" name="Picture 2" descr="DSC032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88032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" name="Picture 4" descr="\\ZEUS\Big Files\0171_Isotita\18-06-14 Drimos\PICT00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04136"/>
            <a:ext cx="2828925" cy="2121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\\ZEUS\Big Files\0171_Isotita\18-06-14 Drimos\PICT001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51989"/>
            <a:ext cx="2828925" cy="2121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\\ZEUS\Big Files\0171_Isotita\10-07-14 Elassona\PICT000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80937"/>
            <a:ext cx="28956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131840" y="1340768"/>
            <a:ext cx="26642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Area</a:t>
            </a:r>
            <a:r>
              <a:rPr lang="el-GR" dirty="0" smtClean="0"/>
              <a:t>: </a:t>
            </a:r>
            <a:r>
              <a:rPr lang="en-US" dirty="0" err="1" smtClean="0"/>
              <a:t>Elassona</a:t>
            </a:r>
            <a:r>
              <a:rPr lang="en-US" dirty="0" smtClean="0"/>
              <a:t>, Greece</a:t>
            </a:r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Participation</a:t>
            </a:r>
            <a:r>
              <a:rPr lang="el-GR" b="1" dirty="0" smtClean="0"/>
              <a:t>: </a:t>
            </a:r>
            <a:r>
              <a:rPr lang="en-US" dirty="0" smtClean="0"/>
              <a:t>More than 100 women</a:t>
            </a:r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Motivation</a:t>
            </a:r>
            <a:r>
              <a:rPr lang="el-GR" b="1" dirty="0" smtClean="0"/>
              <a:t>: </a:t>
            </a:r>
            <a:r>
              <a:rPr lang="en-US" dirty="0" smtClean="0"/>
              <a:t>Establish a social enterprise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Activities</a:t>
            </a:r>
            <a:r>
              <a:rPr lang="el-GR" dirty="0" smtClean="0"/>
              <a:t>: </a:t>
            </a:r>
            <a:r>
              <a:rPr lang="en-US" dirty="0" smtClean="0"/>
              <a:t>More than 50 consulting sessions (by individual and by group)</a:t>
            </a:r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Area of support</a:t>
            </a:r>
            <a:r>
              <a:rPr lang="el-GR" b="1" dirty="0" smtClean="0"/>
              <a:t>: </a:t>
            </a:r>
            <a:r>
              <a:rPr lang="en-US" dirty="0" smtClean="0"/>
              <a:t>Entrepreneurship, Accounting, Marketing,, Production of specific products etc.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07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615" y="980728"/>
            <a:ext cx="7520940" cy="548640"/>
          </a:xfrm>
        </p:spPr>
        <p:txBody>
          <a:bodyPr/>
          <a:lstStyle/>
          <a:p>
            <a:r>
              <a:rPr lang="en-US" dirty="0" smtClean="0"/>
              <a:t>Visits to other social enterprises</a:t>
            </a:r>
            <a:endParaRPr lang="el-GR" dirty="0"/>
          </a:p>
        </p:txBody>
      </p:sp>
      <p:pic>
        <p:nvPicPr>
          <p:cNvPr id="4" name="Picture 3" descr="\\ZEUS\Big Files\0171_GR_2012_mko b kyklos_isotita\Επισκέψεις σε κοινωνικές επιχειρήσεις\Γόννοι 30-10-2014\φωτογραφία 5 (4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12" y="1857703"/>
            <a:ext cx="2921496" cy="2113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\\ZEUS\Big Files\0171_GR_2012_mko b kyklos_isotita\Επισκέψεις σε κοινωνικές επιχειρήσεις\Γόννους 23-07-2015\DSC009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41" y="1772816"/>
            <a:ext cx="2912055" cy="2180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\\ZEUS\Big Files\0171_Isotita\Θεματική συνάντηση (Γόννοι)\PICT0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35" y="3970785"/>
            <a:ext cx="28829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60511" y="4221088"/>
            <a:ext cx="2851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6 Visits </a:t>
            </a:r>
            <a:r>
              <a:rPr lang="en-US" dirty="0" smtClean="0"/>
              <a:t>to other Social Enterprises in the area of Thessaly</a:t>
            </a:r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1988840"/>
            <a:ext cx="27466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Learning Outcomes</a:t>
            </a:r>
            <a:r>
              <a:rPr lang="el-GR" b="1" dirty="0" smtClean="0"/>
              <a:t>:</a:t>
            </a:r>
          </a:p>
          <a:p>
            <a:pPr algn="just"/>
            <a:r>
              <a:rPr lang="en-US" dirty="0" smtClean="0"/>
              <a:t>How does a social enterprise work?</a:t>
            </a:r>
          </a:p>
          <a:p>
            <a:pPr algn="just"/>
            <a:r>
              <a:rPr lang="en-US" dirty="0" smtClean="0"/>
              <a:t>Which are the threats and the opportunities?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6142697" y="4341441"/>
            <a:ext cx="2912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Results</a:t>
            </a:r>
            <a:r>
              <a:rPr lang="el-GR" b="1" dirty="0" smtClean="0"/>
              <a:t>: </a:t>
            </a:r>
            <a:r>
              <a:rPr lang="en-US" dirty="0" smtClean="0"/>
              <a:t>Some of the women gave up the effort.</a:t>
            </a:r>
          </a:p>
          <a:p>
            <a:pPr algn="just"/>
            <a:r>
              <a:rPr lang="en-US" dirty="0" smtClean="0"/>
              <a:t>The others wanted </a:t>
            </a:r>
            <a:r>
              <a:rPr lang="en-US" dirty="0" smtClean="0"/>
              <a:t>even more </a:t>
            </a:r>
            <a:r>
              <a:rPr lang="en-US" dirty="0" smtClean="0"/>
              <a:t>to do this!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987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520940" cy="548640"/>
          </a:xfrm>
        </p:spPr>
        <p:txBody>
          <a:bodyPr/>
          <a:lstStyle/>
          <a:p>
            <a:r>
              <a:rPr lang="en-US" dirty="0" smtClean="0"/>
              <a:t>Entrepreneurial simulation</a:t>
            </a:r>
            <a:endParaRPr lang="el-GR" dirty="0"/>
          </a:p>
        </p:txBody>
      </p:sp>
      <p:pic>
        <p:nvPicPr>
          <p:cNvPr id="4" name="Picture 3" descr="\\ZEUS\Big Files\0171_Isotita\09-09-14 Event Drimos\fotos prosomoiwsis\DSCN2588_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" y="1628799"/>
            <a:ext cx="2398186" cy="1872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\\ZEUS\Big Files\0171_GR_2012_mko b kyklos_isotita\Συμβουλευτικές Συνεδρίες\Βερδικούσια\05-06-15\φωτογραφία 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151" y="3861048"/>
            <a:ext cx="2160241" cy="1860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verdikousia.equalwomen.gr/images/DSC_027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732" y="1653988"/>
            <a:ext cx="2304256" cy="1872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\\ZEUS\Big Files\0171_GR_2012_mko b kyklos_isotita\Συμβουλευτικές Συνεδρίες\Δρυμός\09-09-14\fotos\DSC032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61048"/>
            <a:ext cx="240026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212" y="3535471"/>
            <a:ext cx="226774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Budget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Specific  requirements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Time frame</a:t>
            </a:r>
          </a:p>
          <a:p>
            <a:endParaRPr lang="el-GR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400266" y="1628799"/>
            <a:ext cx="223246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Cooperation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Work allocation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Real work conditions</a:t>
            </a:r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endParaRPr lang="el-GR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6572" y="3861048"/>
            <a:ext cx="22324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Creation of a basket with local products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Identification of the possible product’s field </a:t>
            </a:r>
          </a:p>
          <a:p>
            <a:endParaRPr lang="el-GR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936988" y="1653988"/>
            <a:ext cx="21414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Impressions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Feedback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 smtClean="0"/>
              <a:t>Reengineering of the business ideas</a:t>
            </a:r>
          </a:p>
          <a:p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797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520940" cy="548640"/>
          </a:xfrm>
        </p:spPr>
        <p:txBody>
          <a:bodyPr/>
          <a:lstStyle/>
          <a:p>
            <a:r>
              <a:rPr lang="en-US" dirty="0" smtClean="0"/>
              <a:t>Workshops/events</a:t>
            </a:r>
            <a:endParaRPr lang="el-GR" dirty="0"/>
          </a:p>
        </p:txBody>
      </p:sp>
      <p:pic>
        <p:nvPicPr>
          <p:cNvPr id="2050" name="Picture 2" descr="\\ZEUS\Big Files\0171_GR_2012_mko b kyklos_isotita\Θεματικές συναντήσεις\Elassona 19_03_2015\IMG_06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2520280" cy="188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ZEUS\Big Files\0171_GR_2012_mko b kyklos_isotita\Θεματικές συναντήσεις\Gonnoi 30-10-2014\φωτογραφία 1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35650"/>
            <a:ext cx="2520281" cy="188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ZEUS\Big Files\0171_GR_2012_mko b kyklos_isotita\Θεματικές συναντήσεις\Livadi 22-07-2015\Photos\DSC008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826" y="3789040"/>
            <a:ext cx="2363754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ZEUS\Big Files\0171_GR_2012_mko b kyklos_isotita\Θεματικές συναντήσεις\Sthev 11-12-2014\P1010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3789040"/>
            <a:ext cx="2339751" cy="175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789040"/>
            <a:ext cx="2380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Workshops with the group of the women in specific areas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2483956" y="1772816"/>
            <a:ext cx="2157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Seminars for the consultants in order to support the women</a:t>
            </a:r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6" y="4066281"/>
            <a:ext cx="2157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Dissemination activities</a:t>
            </a:r>
            <a:endParaRPr lang="el-GR" dirty="0"/>
          </a:p>
        </p:txBody>
      </p:sp>
      <p:sp>
        <p:nvSpPr>
          <p:cNvPr id="11" name="TextBox 10"/>
          <p:cNvSpPr txBox="1"/>
          <p:nvPr/>
        </p:nvSpPr>
        <p:spPr>
          <a:xfrm>
            <a:off x="7216081" y="1851677"/>
            <a:ext cx="1927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Networking with other organizations and institutions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846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520940" cy="548640"/>
          </a:xfrm>
        </p:spPr>
        <p:txBody>
          <a:bodyPr/>
          <a:lstStyle/>
          <a:p>
            <a:r>
              <a:rPr lang="en-US" dirty="0" smtClean="0"/>
              <a:t>promotion activities</a:t>
            </a:r>
            <a:endParaRPr lang="el-GR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t="13184" r="1627" b="8344"/>
          <a:stretch/>
        </p:blipFill>
        <p:spPr bwMode="auto">
          <a:xfrm>
            <a:off x="251520" y="1628800"/>
            <a:ext cx="4824536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\\ZEUS\Inanep\2.Programmata\2.3.Oloklirwmena programmata\0171_GR_2012_mko b kyklos_isotita_maios\ΦΥΣΙΚΟ\WP2 Ενέργειες Διάδοσης και Ευαισθητοποίησης\2.2 Ιστοσελίδα\equalwomen.gr_verdikousia\verdikousia_new_flyer_2015\verdikousia_Flyer_outsid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44924"/>
            <a:ext cx="4496762" cy="348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414908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Website for the promotion of the products 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508104" y="1666601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Flyer with all the information about the new established women social enterprise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17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520940" cy="548640"/>
          </a:xfrm>
        </p:spPr>
        <p:txBody>
          <a:bodyPr/>
          <a:lstStyle/>
          <a:p>
            <a:r>
              <a:rPr lang="en-US" dirty="0" smtClean="0"/>
              <a:t>Supporting existing social enterprises</a:t>
            </a:r>
            <a:endParaRPr lang="el-GR" dirty="0"/>
          </a:p>
        </p:txBody>
      </p:sp>
      <p:pic>
        <p:nvPicPr>
          <p:cNvPr id="4" name="Picture 2" descr="\\ZEUS\Inanep\2.Programmata\2.2.Ylopoioumena programmata\0171_GR_2012_mko b kyklos_isotita_maios\ΦΥΣΙΚΟ\WP2 Ενέργειες Διάδοσης και Ευαισθητοποίησης\2.2 Ιστοσελίδα\equalwomen.gr_o-sofras\photos προϊόντα\DSC008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4170"/>
            <a:ext cx="211223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59423" y="1791376"/>
            <a:ext cx="578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Manufacturing </a:t>
            </a:r>
            <a:r>
              <a:rPr lang="en-US" sz="1600" b="1" dirty="0"/>
              <a:t>Agricultural Cooperative of </a:t>
            </a:r>
            <a:r>
              <a:rPr lang="en-US" sz="1600" b="1" dirty="0" smtClean="0"/>
              <a:t>women at Livadi</a:t>
            </a:r>
            <a:endParaRPr lang="el-GR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3760330" y="2186544"/>
            <a:ext cx="4912133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sz="1400" b="1" dirty="0" smtClean="0"/>
              <a:t>Vision</a:t>
            </a:r>
            <a:r>
              <a:rPr lang="el-GR" sz="1400" dirty="0"/>
              <a:t>: </a:t>
            </a:r>
            <a:r>
              <a:rPr lang="en-US" sz="1400" dirty="0"/>
              <a:t>To highlight the high quality of local products and furthermore to assist the local women to supplement their income</a:t>
            </a:r>
          </a:p>
          <a:p>
            <a:pPr algn="just">
              <a:lnSpc>
                <a:spcPct val="170000"/>
              </a:lnSpc>
            </a:pPr>
            <a:r>
              <a:rPr lang="en-US" sz="1400" b="1" dirty="0"/>
              <a:t>Products</a:t>
            </a:r>
            <a:r>
              <a:rPr lang="el-GR" sz="1400" dirty="0"/>
              <a:t>: </a:t>
            </a:r>
            <a:r>
              <a:rPr lang="en-US" sz="1400" dirty="0"/>
              <a:t>Pies, Liqueur, sweets, </a:t>
            </a:r>
            <a:r>
              <a:rPr lang="en-US" sz="1400" dirty="0" smtClean="0"/>
              <a:t>jams /</a:t>
            </a:r>
            <a:r>
              <a:rPr lang="en-US" sz="1400" b="1" dirty="0" smtClean="0"/>
              <a:t>Services</a:t>
            </a:r>
            <a:r>
              <a:rPr lang="el-GR" sz="1400" dirty="0"/>
              <a:t>: </a:t>
            </a:r>
            <a:r>
              <a:rPr lang="en-US" sz="1400" dirty="0"/>
              <a:t>Restaurant and catering </a:t>
            </a:r>
            <a:r>
              <a:rPr lang="en-US" sz="1400" dirty="0" smtClean="0"/>
              <a:t>services</a:t>
            </a:r>
          </a:p>
          <a:p>
            <a:pPr algn="just">
              <a:lnSpc>
                <a:spcPct val="170000"/>
              </a:lnSpc>
            </a:pPr>
            <a:r>
              <a:rPr lang="en-US" sz="1400" b="1" dirty="0" smtClean="0"/>
              <a:t>Activities</a:t>
            </a:r>
            <a:r>
              <a:rPr lang="en-US" sz="1400" b="1" dirty="0"/>
              <a:t> </a:t>
            </a:r>
            <a:r>
              <a:rPr lang="en-US" sz="1400" b="1" dirty="0" smtClean="0"/>
              <a:t>by </a:t>
            </a:r>
            <a:r>
              <a:rPr lang="en-US" sz="1400" b="1" dirty="0" err="1" smtClean="0"/>
              <a:t>iED</a:t>
            </a:r>
            <a:r>
              <a:rPr lang="el-GR" sz="1400" b="1" dirty="0" smtClean="0"/>
              <a:t>: </a:t>
            </a:r>
            <a:r>
              <a:rPr lang="en-US" sz="1400" dirty="0" smtClean="0"/>
              <a:t>Consulting sessions, flyer, website</a:t>
            </a:r>
            <a:endParaRPr lang="el-GR" sz="1000" dirty="0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t="12862" r="1627" b="6414"/>
          <a:stretch/>
        </p:blipFill>
        <p:spPr bwMode="auto">
          <a:xfrm>
            <a:off x="747209" y="3501007"/>
            <a:ext cx="2592288" cy="1949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 descr="\\ZEUS\Inanep\2.Programmata\2.3.Oloklirwmena programmata\0171_GR_2012_mko b kyklos_isotita_maios\ΦΥΣΙΚΟ\WP2 Ενέργειες Διάδοσης και Ευαισθητοποίησης\2.2 Ιστοσελίδα\equalwomen.gr_o-sofras\sofras_new_flyer_2015\Inside-flyer-20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26" y="4365104"/>
            <a:ext cx="3398152" cy="269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53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520940" cy="548640"/>
          </a:xfrm>
        </p:spPr>
        <p:txBody>
          <a:bodyPr/>
          <a:lstStyle/>
          <a:p>
            <a:r>
              <a:rPr lang="en-US" dirty="0" smtClean="0"/>
              <a:t>Supporting existing social enterprises</a:t>
            </a:r>
            <a:endParaRPr lang="el-GR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1688758"/>
            <a:ext cx="2609031" cy="20416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3888" y="1715695"/>
            <a:ext cx="4200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Shepherds </a:t>
            </a:r>
            <a:r>
              <a:rPr lang="en-US" sz="1600" b="1" dirty="0"/>
              <a:t>Association of Livadi Olympus</a:t>
            </a:r>
            <a:endParaRPr lang="el-GR" sz="1600" b="1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104921" y="1884972"/>
            <a:ext cx="5931575" cy="3828210"/>
          </a:xfrm>
        </p:spPr>
        <p:txBody>
          <a:bodyPr>
            <a:noAutofit/>
          </a:bodyPr>
          <a:lstStyle/>
          <a:p>
            <a:pPr marL="0" algn="just">
              <a:lnSpc>
                <a:spcPct val="170000"/>
              </a:lnSpc>
            </a:pPr>
            <a:r>
              <a:rPr lang="en-US" sz="1400" dirty="0" smtClean="0"/>
              <a:t>Brief History</a:t>
            </a:r>
            <a:r>
              <a:rPr lang="el-GR" sz="1400" dirty="0" smtClean="0"/>
              <a:t>: </a:t>
            </a:r>
            <a:r>
              <a:rPr lang="en-US" sz="1400" b="0" dirty="0" smtClean="0"/>
              <a:t>Was founded </a:t>
            </a:r>
            <a:r>
              <a:rPr lang="en-US" sz="1400" b="0" dirty="0"/>
              <a:t>in 2007 by a group of young people. Headquartered in </a:t>
            </a:r>
            <a:r>
              <a:rPr lang="en-US" sz="1400" b="0" dirty="0" smtClean="0"/>
              <a:t>Livadi </a:t>
            </a:r>
            <a:r>
              <a:rPr lang="en-US" sz="1400" b="0" dirty="0"/>
              <a:t>Olympus </a:t>
            </a:r>
            <a:r>
              <a:rPr lang="en-US" sz="1400" b="0" dirty="0" smtClean="0"/>
              <a:t>a village </a:t>
            </a:r>
            <a:r>
              <a:rPr lang="en-US" sz="1400" b="0" dirty="0"/>
              <a:t>at 1200 m. a</a:t>
            </a:r>
            <a:r>
              <a:rPr lang="en-US" sz="1400" b="0" dirty="0" smtClean="0"/>
              <a:t>ltitude which hosts </a:t>
            </a:r>
            <a:r>
              <a:rPr lang="en-US" sz="1400" b="0" dirty="0"/>
              <a:t>60.000 goats.</a:t>
            </a:r>
          </a:p>
          <a:p>
            <a:pPr marL="0" algn="just">
              <a:lnSpc>
                <a:spcPct val="170000"/>
              </a:lnSpc>
            </a:pPr>
            <a:r>
              <a:rPr lang="en-US" sz="1400" dirty="0" smtClean="0"/>
              <a:t>Vision</a:t>
            </a:r>
            <a:r>
              <a:rPr lang="el-GR" sz="1400" dirty="0" smtClean="0"/>
              <a:t>: </a:t>
            </a:r>
            <a:r>
              <a:rPr lang="en-US" sz="1400" b="0" dirty="0"/>
              <a:t>T</a:t>
            </a:r>
            <a:r>
              <a:rPr lang="en-US" sz="1400" b="0" dirty="0" smtClean="0"/>
              <a:t>o </a:t>
            </a:r>
            <a:r>
              <a:rPr lang="en-US" sz="1400" b="0" dirty="0"/>
              <a:t>resist the urbanization, social and economic decline of our country and simultaneously to offer our fellow citizens, visitors and each Greek family local cheese and fresh local products.</a:t>
            </a:r>
          </a:p>
          <a:p>
            <a:pPr marL="0" algn="just">
              <a:lnSpc>
                <a:spcPct val="170000"/>
              </a:lnSpc>
            </a:pPr>
            <a:r>
              <a:rPr lang="en-US" sz="1400" dirty="0" smtClean="0"/>
              <a:t>Products</a:t>
            </a:r>
            <a:r>
              <a:rPr lang="el-GR" sz="1400" dirty="0" smtClean="0"/>
              <a:t>: </a:t>
            </a:r>
            <a:r>
              <a:rPr lang="en-US" sz="1400" b="0" dirty="0" smtClean="0"/>
              <a:t>Traditional </a:t>
            </a:r>
            <a:r>
              <a:rPr lang="en-US" sz="1400" b="0" dirty="0"/>
              <a:t>Cheese </a:t>
            </a:r>
            <a:r>
              <a:rPr lang="en-US" sz="1400" b="0" dirty="0" smtClean="0"/>
              <a:t>Products</a:t>
            </a:r>
            <a:r>
              <a:rPr lang="el-GR" sz="1400" b="0" dirty="0" smtClean="0"/>
              <a:t>, </a:t>
            </a:r>
            <a:r>
              <a:rPr lang="en-US" sz="1400" b="0" dirty="0" smtClean="0"/>
              <a:t>Traditional </a:t>
            </a:r>
            <a:r>
              <a:rPr lang="en-US" sz="1400" b="0" dirty="0"/>
              <a:t>Local </a:t>
            </a:r>
            <a:r>
              <a:rPr lang="en-US" sz="1400" b="0" dirty="0" smtClean="0"/>
              <a:t>Products</a:t>
            </a:r>
            <a:r>
              <a:rPr lang="el-GR" sz="1400" b="0" dirty="0" smtClean="0"/>
              <a:t>, </a:t>
            </a:r>
            <a:r>
              <a:rPr lang="en-US" sz="1400" b="0" dirty="0" smtClean="0"/>
              <a:t>Feta </a:t>
            </a:r>
            <a:r>
              <a:rPr lang="en-US" sz="1400" b="0" dirty="0"/>
              <a:t>Cheese for Greek salad (Protected Designation of Origin</a:t>
            </a:r>
            <a:r>
              <a:rPr lang="en-US" sz="1400" b="0" dirty="0" smtClean="0"/>
              <a:t>)</a:t>
            </a:r>
            <a:r>
              <a:rPr lang="el-GR" sz="1400" b="0" dirty="0" smtClean="0"/>
              <a:t> </a:t>
            </a:r>
            <a:r>
              <a:rPr lang="en-US" sz="1400" b="0" dirty="0" smtClean="0"/>
              <a:t>With </a:t>
            </a:r>
            <a:r>
              <a:rPr lang="en-US" sz="1400" b="0" dirty="0"/>
              <a:t>herbs from Olympus and extra virgin olive oil. </a:t>
            </a:r>
            <a:endParaRPr lang="el-GR" sz="1400" b="0" dirty="0" smtClean="0"/>
          </a:p>
          <a:p>
            <a:pPr marL="0" algn="just">
              <a:lnSpc>
                <a:spcPct val="170000"/>
              </a:lnSpc>
            </a:pPr>
            <a:r>
              <a:rPr lang="en-US" sz="1400" dirty="0" smtClean="0"/>
              <a:t>Services by </a:t>
            </a:r>
            <a:r>
              <a:rPr lang="en-US" sz="1400" dirty="0" err="1" smtClean="0"/>
              <a:t>iED</a:t>
            </a:r>
            <a:r>
              <a:rPr lang="el-GR" sz="1400" dirty="0" smtClean="0"/>
              <a:t>: </a:t>
            </a:r>
            <a:r>
              <a:rPr lang="en-US" sz="1400" b="0" dirty="0" smtClean="0"/>
              <a:t>Consulting Sessions, Networking, Participation to EU projects</a:t>
            </a:r>
            <a:endParaRPr lang="el-GR" sz="1000" dirty="0" smtClean="0"/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899592" y="4077072"/>
            <a:ext cx="1588567" cy="166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2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520940" cy="548640"/>
          </a:xfrm>
        </p:spPr>
        <p:txBody>
          <a:bodyPr/>
          <a:lstStyle/>
          <a:p>
            <a:r>
              <a:rPr lang="en-US" dirty="0" smtClean="0"/>
              <a:t>stages and target’s group interest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200565"/>
              </p:ext>
            </p:extLst>
          </p:nvPr>
        </p:nvGraphicFramePr>
        <p:xfrm>
          <a:off x="251521" y="1484784"/>
          <a:ext cx="5040559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43254720"/>
              </p:ext>
            </p:extLst>
          </p:nvPr>
        </p:nvGraphicFramePr>
        <p:xfrm>
          <a:off x="5076056" y="1556792"/>
          <a:ext cx="38884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7543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412776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Entrepreneurship Development</a:t>
            </a: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 Ir. Politechniou str. , 41335, Larissa, Greece</a:t>
            </a: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Tel./Fax: +30 2410 626 943</a:t>
            </a: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info@entre.gr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info@ied.eu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Website: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www.ied.eu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7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Γωνίες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527</TotalTime>
  <Words>640</Words>
  <Application>Microsoft Office PowerPoint</Application>
  <PresentationFormat>On-screen Show (4:3)</PresentationFormat>
  <Paragraphs>101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Γωνίες</vt:lpstr>
      <vt:lpstr>“support system for social enterprises”</vt:lpstr>
      <vt:lpstr>Case study</vt:lpstr>
      <vt:lpstr>Women’s social entrepreneurship: A path to equality – project’s identity</vt:lpstr>
      <vt:lpstr>methodology</vt:lpstr>
      <vt:lpstr>Consulting support activities  </vt:lpstr>
      <vt:lpstr>Visits to other social enterprises</vt:lpstr>
      <vt:lpstr>Entrepreneurial simulation</vt:lpstr>
      <vt:lpstr>Workshops/events</vt:lpstr>
      <vt:lpstr>promotion activities</vt:lpstr>
      <vt:lpstr>Supporting existing social enterprises</vt:lpstr>
      <vt:lpstr>Supporting existing social enterprises</vt:lpstr>
      <vt:lpstr>stages and target’s group interest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Eva Mpatzogianni</dc:creator>
  <cp:lastModifiedBy>Thodoris Alexandrou</cp:lastModifiedBy>
  <cp:revision>61</cp:revision>
  <cp:lastPrinted>2016-07-16T07:18:01Z</cp:lastPrinted>
  <dcterms:created xsi:type="dcterms:W3CDTF">2016-07-15T11:15:56Z</dcterms:created>
  <dcterms:modified xsi:type="dcterms:W3CDTF">2016-07-22T07:55:15Z</dcterms:modified>
</cp:coreProperties>
</file>